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tiff" ContentType="image/tiff"/>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72" r:id="rId5"/>
    <p:sldId id="259" r:id="rId6"/>
    <p:sldId id="261" r:id="rId7"/>
    <p:sldId id="262" r:id="rId8"/>
    <p:sldId id="260" r:id="rId9"/>
    <p:sldId id="263" r:id="rId10"/>
    <p:sldId id="270" r:id="rId11"/>
    <p:sldId id="276" r:id="rId12"/>
    <p:sldId id="266" r:id="rId13"/>
    <p:sldId id="274" r:id="rId14"/>
    <p:sldId id="275" r:id="rId15"/>
    <p:sldId id="265" r:id="rId16"/>
    <p:sldId id="267" r:id="rId17"/>
    <p:sldId id="268" r:id="rId18"/>
    <p:sldId id="273" r:id="rId19"/>
    <p:sldId id="269" r:id="rId20"/>
    <p:sldId id="271"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DEC19C-0CE0-BF4D-9ABF-D2DBC9570F96}" v="249" dt="2021-09-13T15:46:56.8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68"/>
    <p:restoredTop sz="96327"/>
  </p:normalViewPr>
  <p:slideViewPr>
    <p:cSldViewPr snapToGrid="0" snapToObjects="1">
      <p:cViewPr varScale="1">
        <p:scale>
          <a:sx n="109" d="100"/>
          <a:sy n="109" d="100"/>
        </p:scale>
        <p:origin x="216" y="600"/>
      </p:cViewPr>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rrer, Todd" userId="73ee7ec0-cb23-4b5a-bce4-de12cd61ee99" providerId="ADAL" clId="{46DEC19C-0CE0-BF4D-9ABF-D2DBC9570F96}"/>
    <pc:docChg chg="undo custSel addSld modSld sldOrd addSection delSection">
      <pc:chgData name="Burrer, Todd" userId="73ee7ec0-cb23-4b5a-bce4-de12cd61ee99" providerId="ADAL" clId="{46DEC19C-0CE0-BF4D-9ABF-D2DBC9570F96}" dt="2021-09-13T15:46:40.847" v="4161" actId="27636"/>
      <pc:docMkLst>
        <pc:docMk/>
      </pc:docMkLst>
      <pc:sldChg chg="modSp mod">
        <pc:chgData name="Burrer, Todd" userId="73ee7ec0-cb23-4b5a-bce4-de12cd61ee99" providerId="ADAL" clId="{46DEC19C-0CE0-BF4D-9ABF-D2DBC9570F96}" dt="2021-09-13T15:44:00.595" v="4113" actId="20577"/>
        <pc:sldMkLst>
          <pc:docMk/>
          <pc:sldMk cId="1330798233" sldId="257"/>
        </pc:sldMkLst>
        <pc:spChg chg="mod">
          <ac:chgData name="Burrer, Todd" userId="73ee7ec0-cb23-4b5a-bce4-de12cd61ee99" providerId="ADAL" clId="{46DEC19C-0CE0-BF4D-9ABF-D2DBC9570F96}" dt="2021-09-13T15:44:00.595" v="4113" actId="20577"/>
          <ac:spMkLst>
            <pc:docMk/>
            <pc:sldMk cId="1330798233" sldId="257"/>
            <ac:spMk id="3" creationId="{31C3E606-25BD-3E4A-9380-A328F23549CC}"/>
          </ac:spMkLst>
        </pc:spChg>
      </pc:sldChg>
      <pc:sldChg chg="modSp mod">
        <pc:chgData name="Burrer, Todd" userId="73ee7ec0-cb23-4b5a-bce4-de12cd61ee99" providerId="ADAL" clId="{46DEC19C-0CE0-BF4D-9ABF-D2DBC9570F96}" dt="2021-09-11T12:58:53.588" v="74" actId="20577"/>
        <pc:sldMkLst>
          <pc:docMk/>
          <pc:sldMk cId="2023644320" sldId="259"/>
        </pc:sldMkLst>
        <pc:spChg chg="mod">
          <ac:chgData name="Burrer, Todd" userId="73ee7ec0-cb23-4b5a-bce4-de12cd61ee99" providerId="ADAL" clId="{46DEC19C-0CE0-BF4D-9ABF-D2DBC9570F96}" dt="2021-09-11T12:58:53.588" v="74" actId="20577"/>
          <ac:spMkLst>
            <pc:docMk/>
            <pc:sldMk cId="2023644320" sldId="259"/>
            <ac:spMk id="2" creationId="{E05AC7FA-5922-764C-9F3D-6878551FE3F7}"/>
          </ac:spMkLst>
        </pc:spChg>
      </pc:sldChg>
      <pc:sldChg chg="addSp modSp mod ord">
        <pc:chgData name="Burrer, Todd" userId="73ee7ec0-cb23-4b5a-bce4-de12cd61ee99" providerId="ADAL" clId="{46DEC19C-0CE0-BF4D-9ABF-D2DBC9570F96}" dt="2021-09-11T13:30:54.169" v="1298" actId="313"/>
        <pc:sldMkLst>
          <pc:docMk/>
          <pc:sldMk cId="190049715" sldId="260"/>
        </pc:sldMkLst>
        <pc:spChg chg="mod">
          <ac:chgData name="Burrer, Todd" userId="73ee7ec0-cb23-4b5a-bce4-de12cd61ee99" providerId="ADAL" clId="{46DEC19C-0CE0-BF4D-9ABF-D2DBC9570F96}" dt="2021-09-11T13:30:54.169" v="1298" actId="313"/>
          <ac:spMkLst>
            <pc:docMk/>
            <pc:sldMk cId="190049715" sldId="260"/>
            <ac:spMk id="2" creationId="{FBEC4F5A-589E-5740-BA65-0B485FEAC369}"/>
          </ac:spMkLst>
        </pc:spChg>
        <pc:spChg chg="add mod">
          <ac:chgData name="Burrer, Todd" userId="73ee7ec0-cb23-4b5a-bce4-de12cd61ee99" providerId="ADAL" clId="{46DEC19C-0CE0-BF4D-9ABF-D2DBC9570F96}" dt="2021-09-11T13:29:56.150" v="1288" actId="122"/>
          <ac:spMkLst>
            <pc:docMk/>
            <pc:sldMk cId="190049715" sldId="260"/>
            <ac:spMk id="7" creationId="{750ED4C7-CF29-BC45-87A1-21969F5D8884}"/>
          </ac:spMkLst>
        </pc:spChg>
        <pc:spChg chg="add mod">
          <ac:chgData name="Burrer, Todd" userId="73ee7ec0-cb23-4b5a-bce4-de12cd61ee99" providerId="ADAL" clId="{46DEC19C-0CE0-BF4D-9ABF-D2DBC9570F96}" dt="2021-09-11T13:30:01.168" v="1289" actId="1076"/>
          <ac:spMkLst>
            <pc:docMk/>
            <pc:sldMk cId="190049715" sldId="260"/>
            <ac:spMk id="8" creationId="{D860A441-978C-8A4F-A976-B0D0C56456EA}"/>
          </ac:spMkLst>
        </pc:spChg>
      </pc:sldChg>
      <pc:sldChg chg="addSp modSp mod">
        <pc:chgData name="Burrer, Todd" userId="73ee7ec0-cb23-4b5a-bce4-de12cd61ee99" providerId="ADAL" clId="{46DEC19C-0CE0-BF4D-9ABF-D2DBC9570F96}" dt="2021-09-13T15:40:17.197" v="4041" actId="1076"/>
        <pc:sldMkLst>
          <pc:docMk/>
          <pc:sldMk cId="1035879470" sldId="261"/>
        </pc:sldMkLst>
        <pc:spChg chg="mod">
          <ac:chgData name="Burrer, Todd" userId="73ee7ec0-cb23-4b5a-bce4-de12cd61ee99" providerId="ADAL" clId="{46DEC19C-0CE0-BF4D-9ABF-D2DBC9570F96}" dt="2021-09-11T13:09:25.088" v="425"/>
          <ac:spMkLst>
            <pc:docMk/>
            <pc:sldMk cId="1035879470" sldId="261"/>
            <ac:spMk id="2" creationId="{5978D2B8-16AD-4B48-877D-8390E77D451A}"/>
          </ac:spMkLst>
        </pc:spChg>
        <pc:spChg chg="mod">
          <ac:chgData name="Burrer, Todd" userId="73ee7ec0-cb23-4b5a-bce4-de12cd61ee99" providerId="ADAL" clId="{46DEC19C-0CE0-BF4D-9ABF-D2DBC9570F96}" dt="2021-09-11T13:09:20.906" v="424" actId="1076"/>
          <ac:spMkLst>
            <pc:docMk/>
            <pc:sldMk cId="1035879470" sldId="261"/>
            <ac:spMk id="16" creationId="{726A92EB-3051-0946-BDC7-A260E8384492}"/>
          </ac:spMkLst>
        </pc:spChg>
        <pc:spChg chg="add mod">
          <ac:chgData name="Burrer, Todd" userId="73ee7ec0-cb23-4b5a-bce4-de12cd61ee99" providerId="ADAL" clId="{46DEC19C-0CE0-BF4D-9ABF-D2DBC9570F96}" dt="2021-09-13T15:40:17.197" v="4041" actId="1076"/>
          <ac:spMkLst>
            <pc:docMk/>
            <pc:sldMk cId="1035879470" sldId="261"/>
            <ac:spMk id="17" creationId="{5116E0DB-EE38-2741-BFA8-EB5AB16E08C8}"/>
          </ac:spMkLst>
        </pc:spChg>
      </pc:sldChg>
      <pc:sldChg chg="modSp mod ord">
        <pc:chgData name="Burrer, Todd" userId="73ee7ec0-cb23-4b5a-bce4-de12cd61ee99" providerId="ADAL" clId="{46DEC19C-0CE0-BF4D-9ABF-D2DBC9570F96}" dt="2021-09-11T14:20:33.988" v="3497" actId="14100"/>
        <pc:sldMkLst>
          <pc:docMk/>
          <pc:sldMk cId="2813726318" sldId="262"/>
        </pc:sldMkLst>
        <pc:spChg chg="mod">
          <ac:chgData name="Burrer, Todd" userId="73ee7ec0-cb23-4b5a-bce4-de12cd61ee99" providerId="ADAL" clId="{46DEC19C-0CE0-BF4D-9ABF-D2DBC9570F96}" dt="2021-09-11T13:01:50.255" v="191" actId="20577"/>
          <ac:spMkLst>
            <pc:docMk/>
            <pc:sldMk cId="2813726318" sldId="262"/>
            <ac:spMk id="2" creationId="{95A4C013-CDA1-0645-AFCF-3428205CD1ED}"/>
          </ac:spMkLst>
        </pc:spChg>
        <pc:spChg chg="mod">
          <ac:chgData name="Burrer, Todd" userId="73ee7ec0-cb23-4b5a-bce4-de12cd61ee99" providerId="ADAL" clId="{46DEC19C-0CE0-BF4D-9ABF-D2DBC9570F96}" dt="2021-09-11T14:20:33.988" v="3497" actId="14100"/>
          <ac:spMkLst>
            <pc:docMk/>
            <pc:sldMk cId="2813726318" sldId="262"/>
            <ac:spMk id="3" creationId="{150BB727-7C60-4C44-AFC4-86894A994220}"/>
          </ac:spMkLst>
        </pc:spChg>
      </pc:sldChg>
      <pc:sldChg chg="addSp modSp mod ord">
        <pc:chgData name="Burrer, Todd" userId="73ee7ec0-cb23-4b5a-bce4-de12cd61ee99" providerId="ADAL" clId="{46DEC19C-0CE0-BF4D-9ABF-D2DBC9570F96}" dt="2021-09-13T15:40:58.649" v="4047" actId="1076"/>
        <pc:sldMkLst>
          <pc:docMk/>
          <pc:sldMk cId="396985528" sldId="263"/>
        </pc:sldMkLst>
        <pc:spChg chg="mod">
          <ac:chgData name="Burrer, Todd" userId="73ee7ec0-cb23-4b5a-bce4-de12cd61ee99" providerId="ADAL" clId="{46DEC19C-0CE0-BF4D-9ABF-D2DBC9570F96}" dt="2021-09-11T13:31:58.060" v="1346" actId="1076"/>
          <ac:spMkLst>
            <pc:docMk/>
            <pc:sldMk cId="396985528" sldId="263"/>
            <ac:spMk id="2" creationId="{A7D2B6D1-912C-4B4A-AB14-2779AB06645B}"/>
          </ac:spMkLst>
        </pc:spChg>
        <pc:picChg chg="mod">
          <ac:chgData name="Burrer, Todd" userId="73ee7ec0-cb23-4b5a-bce4-de12cd61ee99" providerId="ADAL" clId="{46DEC19C-0CE0-BF4D-9ABF-D2DBC9570F96}" dt="2021-09-11T13:32:01.675" v="1347" actId="14100"/>
          <ac:picMkLst>
            <pc:docMk/>
            <pc:sldMk cId="396985528" sldId="263"/>
            <ac:picMk id="4" creationId="{DB1EEB53-B0D7-714F-A377-CEB030C6DB52}"/>
          </ac:picMkLst>
        </pc:picChg>
        <pc:cxnChg chg="mod">
          <ac:chgData name="Burrer, Todd" userId="73ee7ec0-cb23-4b5a-bce4-de12cd61ee99" providerId="ADAL" clId="{46DEC19C-0CE0-BF4D-9ABF-D2DBC9570F96}" dt="2021-09-11T13:32:09.046" v="1349" actId="1076"/>
          <ac:cxnSpMkLst>
            <pc:docMk/>
            <pc:sldMk cId="396985528" sldId="263"/>
            <ac:cxnSpMk id="7" creationId="{E92DD15C-F8B5-1149-9764-2B136892B16C}"/>
          </ac:cxnSpMkLst>
        </pc:cxnChg>
        <pc:cxnChg chg="mod">
          <ac:chgData name="Burrer, Todd" userId="73ee7ec0-cb23-4b5a-bce4-de12cd61ee99" providerId="ADAL" clId="{46DEC19C-0CE0-BF4D-9ABF-D2DBC9570F96}" dt="2021-09-11T13:32:05.725" v="1348" actId="1076"/>
          <ac:cxnSpMkLst>
            <pc:docMk/>
            <pc:sldMk cId="396985528" sldId="263"/>
            <ac:cxnSpMk id="9" creationId="{73859DC0-13E4-0B40-ABDE-ECE27A74E1BB}"/>
          </ac:cxnSpMkLst>
        </pc:cxnChg>
        <pc:cxnChg chg="add mod">
          <ac:chgData name="Burrer, Todd" userId="73ee7ec0-cb23-4b5a-bce4-de12cd61ee99" providerId="ADAL" clId="{46DEC19C-0CE0-BF4D-9ABF-D2DBC9570F96}" dt="2021-09-11T13:32:22.591" v="1351" actId="1076"/>
          <ac:cxnSpMkLst>
            <pc:docMk/>
            <pc:sldMk cId="396985528" sldId="263"/>
            <ac:cxnSpMk id="12" creationId="{DED4C42C-5F15-224D-847D-1703835D52B4}"/>
          </ac:cxnSpMkLst>
        </pc:cxnChg>
        <pc:cxnChg chg="add mod">
          <ac:chgData name="Burrer, Todd" userId="73ee7ec0-cb23-4b5a-bce4-de12cd61ee99" providerId="ADAL" clId="{46DEC19C-0CE0-BF4D-9ABF-D2DBC9570F96}" dt="2021-09-11T13:32:28.786" v="1353" actId="1076"/>
          <ac:cxnSpMkLst>
            <pc:docMk/>
            <pc:sldMk cId="396985528" sldId="263"/>
            <ac:cxnSpMk id="13" creationId="{D3BCF81A-71F2-E649-AD16-FECED4C63EDC}"/>
          </ac:cxnSpMkLst>
        </pc:cxnChg>
        <pc:cxnChg chg="add mod">
          <ac:chgData name="Burrer, Todd" userId="73ee7ec0-cb23-4b5a-bce4-de12cd61ee99" providerId="ADAL" clId="{46DEC19C-0CE0-BF4D-9ABF-D2DBC9570F96}" dt="2021-09-13T15:40:53.837" v="4045" actId="14100"/>
          <ac:cxnSpMkLst>
            <pc:docMk/>
            <pc:sldMk cId="396985528" sldId="263"/>
            <ac:cxnSpMk id="14" creationId="{53BEDFEA-5733-3449-90DB-40CEDE57F7A6}"/>
          </ac:cxnSpMkLst>
        </pc:cxnChg>
        <pc:cxnChg chg="add mod">
          <ac:chgData name="Burrer, Todd" userId="73ee7ec0-cb23-4b5a-bce4-de12cd61ee99" providerId="ADAL" clId="{46DEC19C-0CE0-BF4D-9ABF-D2DBC9570F96}" dt="2021-09-13T15:40:58.649" v="4047" actId="1076"/>
          <ac:cxnSpMkLst>
            <pc:docMk/>
            <pc:sldMk cId="396985528" sldId="263"/>
            <ac:cxnSpMk id="15" creationId="{8D503E9D-5F33-2449-9AF8-092A5628B6E9}"/>
          </ac:cxnSpMkLst>
        </pc:cxnChg>
      </pc:sldChg>
      <pc:sldChg chg="addSp modSp mod">
        <pc:chgData name="Burrer, Todd" userId="73ee7ec0-cb23-4b5a-bce4-de12cd61ee99" providerId="ADAL" clId="{46DEC19C-0CE0-BF4D-9ABF-D2DBC9570F96}" dt="2021-09-11T14:12:04.791" v="3192" actId="20577"/>
        <pc:sldMkLst>
          <pc:docMk/>
          <pc:sldMk cId="2340015576" sldId="265"/>
        </pc:sldMkLst>
        <pc:spChg chg="mod">
          <ac:chgData name="Burrer, Todd" userId="73ee7ec0-cb23-4b5a-bce4-de12cd61ee99" providerId="ADAL" clId="{46DEC19C-0CE0-BF4D-9ABF-D2DBC9570F96}" dt="2021-09-11T14:12:04.791" v="3192" actId="20577"/>
          <ac:spMkLst>
            <pc:docMk/>
            <pc:sldMk cId="2340015576" sldId="265"/>
            <ac:spMk id="2" creationId="{D160C924-3067-3947-A27D-30A68829C471}"/>
          </ac:spMkLst>
        </pc:spChg>
        <pc:cxnChg chg="add mod">
          <ac:chgData name="Burrer, Todd" userId="73ee7ec0-cb23-4b5a-bce4-de12cd61ee99" providerId="ADAL" clId="{46DEC19C-0CE0-BF4D-9ABF-D2DBC9570F96}" dt="2021-09-11T13:33:54.507" v="1358" actId="1076"/>
          <ac:cxnSpMkLst>
            <pc:docMk/>
            <pc:sldMk cId="2340015576" sldId="265"/>
            <ac:cxnSpMk id="6" creationId="{3D371FC5-7754-1943-B18E-E617E8CEBAA9}"/>
          </ac:cxnSpMkLst>
        </pc:cxnChg>
      </pc:sldChg>
      <pc:sldChg chg="addSp delSp modSp mod">
        <pc:chgData name="Burrer, Todd" userId="73ee7ec0-cb23-4b5a-bce4-de12cd61ee99" providerId="ADAL" clId="{46DEC19C-0CE0-BF4D-9ABF-D2DBC9570F96}" dt="2021-09-11T14:22:18.923" v="3542" actId="313"/>
        <pc:sldMkLst>
          <pc:docMk/>
          <pc:sldMk cId="791802348" sldId="266"/>
        </pc:sldMkLst>
        <pc:spChg chg="add del mod">
          <ac:chgData name="Burrer, Todd" userId="73ee7ec0-cb23-4b5a-bce4-de12cd61ee99" providerId="ADAL" clId="{46DEC19C-0CE0-BF4D-9ABF-D2DBC9570F96}" dt="2021-09-11T14:22:18.923" v="3542" actId="313"/>
          <ac:spMkLst>
            <pc:docMk/>
            <pc:sldMk cId="791802348" sldId="266"/>
            <ac:spMk id="2" creationId="{55E29099-5DE3-B04B-824C-C2BAF0DBAED1}"/>
          </ac:spMkLst>
        </pc:spChg>
        <pc:spChg chg="add del mod">
          <ac:chgData name="Burrer, Todd" userId="73ee7ec0-cb23-4b5a-bce4-de12cd61ee99" providerId="ADAL" clId="{46DEC19C-0CE0-BF4D-9ABF-D2DBC9570F96}" dt="2021-09-11T14:22:13.686" v="3541" actId="21"/>
          <ac:spMkLst>
            <pc:docMk/>
            <pc:sldMk cId="791802348" sldId="266"/>
            <ac:spMk id="6" creationId="{9C6BD0AA-8D62-2547-A86E-2D44F8BE5582}"/>
          </ac:spMkLst>
        </pc:spChg>
      </pc:sldChg>
      <pc:sldChg chg="addSp delSp modSp mod">
        <pc:chgData name="Burrer, Todd" userId="73ee7ec0-cb23-4b5a-bce4-de12cd61ee99" providerId="ADAL" clId="{46DEC19C-0CE0-BF4D-9ABF-D2DBC9570F96}" dt="2021-09-11T14:24:03.010" v="3612" actId="313"/>
        <pc:sldMkLst>
          <pc:docMk/>
          <pc:sldMk cId="3087820737" sldId="267"/>
        </pc:sldMkLst>
        <pc:spChg chg="mod">
          <ac:chgData name="Burrer, Todd" userId="73ee7ec0-cb23-4b5a-bce4-de12cd61ee99" providerId="ADAL" clId="{46DEC19C-0CE0-BF4D-9ABF-D2DBC9570F96}" dt="2021-09-11T14:24:03.010" v="3612" actId="313"/>
          <ac:spMkLst>
            <pc:docMk/>
            <pc:sldMk cId="3087820737" sldId="267"/>
            <ac:spMk id="2" creationId="{D7E72B78-0E26-7841-9EA9-E25A27BA91C1}"/>
          </ac:spMkLst>
        </pc:spChg>
        <pc:spChg chg="mod">
          <ac:chgData name="Burrer, Todd" userId="73ee7ec0-cb23-4b5a-bce4-de12cd61ee99" providerId="ADAL" clId="{46DEC19C-0CE0-BF4D-9ABF-D2DBC9570F96}" dt="2021-09-11T13:43:22.385" v="1776" actId="20577"/>
          <ac:spMkLst>
            <pc:docMk/>
            <pc:sldMk cId="3087820737" sldId="267"/>
            <ac:spMk id="3" creationId="{D35A2661-2A8E-F74E-86A5-6214E1275C95}"/>
          </ac:spMkLst>
        </pc:spChg>
        <pc:cxnChg chg="add del mod">
          <ac:chgData name="Burrer, Todd" userId="73ee7ec0-cb23-4b5a-bce4-de12cd61ee99" providerId="ADAL" clId="{46DEC19C-0CE0-BF4D-9ABF-D2DBC9570F96}" dt="2021-09-11T13:34:31.462" v="1362" actId="21"/>
          <ac:cxnSpMkLst>
            <pc:docMk/>
            <pc:sldMk cId="3087820737" sldId="267"/>
            <ac:cxnSpMk id="4" creationId="{F21D1EE2-BF79-6F43-8DF5-38661F37422B}"/>
          </ac:cxnSpMkLst>
        </pc:cxnChg>
        <pc:cxnChg chg="add del mod">
          <ac:chgData name="Burrer, Todd" userId="73ee7ec0-cb23-4b5a-bce4-de12cd61ee99" providerId="ADAL" clId="{46DEC19C-0CE0-BF4D-9ABF-D2DBC9570F96}" dt="2021-09-11T13:36:28.173" v="1443"/>
          <ac:cxnSpMkLst>
            <pc:docMk/>
            <pc:sldMk cId="3087820737" sldId="267"/>
            <ac:cxnSpMk id="5" creationId="{3C7288BE-33B2-DD40-8660-84AC2E9FD396}"/>
          </ac:cxnSpMkLst>
        </pc:cxnChg>
      </pc:sldChg>
      <pc:sldChg chg="modSp mod">
        <pc:chgData name="Burrer, Todd" userId="73ee7ec0-cb23-4b5a-bce4-de12cd61ee99" providerId="ADAL" clId="{46DEC19C-0CE0-BF4D-9ABF-D2DBC9570F96}" dt="2021-09-13T15:41:31.144" v="4061" actId="122"/>
        <pc:sldMkLst>
          <pc:docMk/>
          <pc:sldMk cId="4126830680" sldId="268"/>
        </pc:sldMkLst>
        <pc:spChg chg="mod">
          <ac:chgData name="Burrer, Todd" userId="73ee7ec0-cb23-4b5a-bce4-de12cd61ee99" providerId="ADAL" clId="{46DEC19C-0CE0-BF4D-9ABF-D2DBC9570F96}" dt="2021-09-13T15:41:31.144" v="4061" actId="122"/>
          <ac:spMkLst>
            <pc:docMk/>
            <pc:sldMk cId="4126830680" sldId="268"/>
            <ac:spMk id="2" creationId="{9E0B4D47-210E-F14C-95DC-836FD2BA3511}"/>
          </ac:spMkLst>
        </pc:spChg>
      </pc:sldChg>
      <pc:sldChg chg="addSp modSp mod">
        <pc:chgData name="Burrer, Todd" userId="73ee7ec0-cb23-4b5a-bce4-de12cd61ee99" providerId="ADAL" clId="{46DEC19C-0CE0-BF4D-9ABF-D2DBC9570F96}" dt="2021-09-13T15:41:53.805" v="4084" actId="20577"/>
        <pc:sldMkLst>
          <pc:docMk/>
          <pc:sldMk cId="3416526233" sldId="269"/>
        </pc:sldMkLst>
        <pc:spChg chg="mod">
          <ac:chgData name="Burrer, Todd" userId="73ee7ec0-cb23-4b5a-bce4-de12cd61ee99" providerId="ADAL" clId="{46DEC19C-0CE0-BF4D-9ABF-D2DBC9570F96}" dt="2021-09-11T13:50:34.895" v="1786" actId="20577"/>
          <ac:spMkLst>
            <pc:docMk/>
            <pc:sldMk cId="3416526233" sldId="269"/>
            <ac:spMk id="2" creationId="{ECA4499E-DDA3-E541-9689-291361AD4685}"/>
          </ac:spMkLst>
        </pc:spChg>
        <pc:spChg chg="add mod">
          <ac:chgData name="Burrer, Todd" userId="73ee7ec0-cb23-4b5a-bce4-de12cd61ee99" providerId="ADAL" clId="{46DEC19C-0CE0-BF4D-9ABF-D2DBC9570F96}" dt="2021-09-13T15:41:53.805" v="4084" actId="20577"/>
          <ac:spMkLst>
            <pc:docMk/>
            <pc:sldMk cId="3416526233" sldId="269"/>
            <ac:spMk id="4" creationId="{32ADFA2D-4894-2B45-B503-4FCD49BAFB06}"/>
          </ac:spMkLst>
        </pc:spChg>
      </pc:sldChg>
      <pc:sldChg chg="addSp delSp modSp new mod ord">
        <pc:chgData name="Burrer, Todd" userId="73ee7ec0-cb23-4b5a-bce4-de12cd61ee99" providerId="ADAL" clId="{46DEC19C-0CE0-BF4D-9ABF-D2DBC9570F96}" dt="2021-09-11T13:30:12.032" v="1293" actId="313"/>
        <pc:sldMkLst>
          <pc:docMk/>
          <pc:sldMk cId="3928094040" sldId="270"/>
        </pc:sldMkLst>
        <pc:spChg chg="mod">
          <ac:chgData name="Burrer, Todd" userId="73ee7ec0-cb23-4b5a-bce4-de12cd61ee99" providerId="ADAL" clId="{46DEC19C-0CE0-BF4D-9ABF-D2DBC9570F96}" dt="2021-09-11T13:30:12.032" v="1293" actId="313"/>
          <ac:spMkLst>
            <pc:docMk/>
            <pc:sldMk cId="3928094040" sldId="270"/>
            <ac:spMk id="2" creationId="{25931A52-B0E7-1949-9196-F7D039B48419}"/>
          </ac:spMkLst>
        </pc:spChg>
        <pc:spChg chg="del">
          <ac:chgData name="Burrer, Todd" userId="73ee7ec0-cb23-4b5a-bce4-de12cd61ee99" providerId="ADAL" clId="{46DEC19C-0CE0-BF4D-9ABF-D2DBC9570F96}" dt="2021-09-11T13:11:13.522" v="500" actId="478"/>
          <ac:spMkLst>
            <pc:docMk/>
            <pc:sldMk cId="3928094040" sldId="270"/>
            <ac:spMk id="3" creationId="{309A33CB-9338-4849-8644-877CADC36416}"/>
          </ac:spMkLst>
        </pc:spChg>
        <pc:graphicFrameChg chg="add del mod">
          <ac:chgData name="Burrer, Todd" userId="73ee7ec0-cb23-4b5a-bce4-de12cd61ee99" providerId="ADAL" clId="{46DEC19C-0CE0-BF4D-9ABF-D2DBC9570F96}" dt="2021-09-11T13:28:11.991" v="1244" actId="478"/>
          <ac:graphicFrameMkLst>
            <pc:docMk/>
            <pc:sldMk cId="3928094040" sldId="270"/>
            <ac:graphicFrameMk id="4" creationId="{3DDAE4FE-EE3A-8D42-A0AE-150C5D01D182}"/>
          </ac:graphicFrameMkLst>
        </pc:graphicFrameChg>
        <pc:graphicFrameChg chg="add mod">
          <ac:chgData name="Burrer, Todd" userId="73ee7ec0-cb23-4b5a-bce4-de12cd61ee99" providerId="ADAL" clId="{46DEC19C-0CE0-BF4D-9ABF-D2DBC9570F96}" dt="2021-09-11T13:28:59.004" v="1254" actId="1076"/>
          <ac:graphicFrameMkLst>
            <pc:docMk/>
            <pc:sldMk cId="3928094040" sldId="270"/>
            <ac:graphicFrameMk id="5" creationId="{F989E634-C8BD-EF42-9258-320F834555FE}"/>
          </ac:graphicFrameMkLst>
        </pc:graphicFrameChg>
      </pc:sldChg>
      <pc:sldChg chg="modSp new mod">
        <pc:chgData name="Burrer, Todd" userId="73ee7ec0-cb23-4b5a-bce4-de12cd61ee99" providerId="ADAL" clId="{46DEC19C-0CE0-BF4D-9ABF-D2DBC9570F96}" dt="2021-09-13T15:39:44.303" v="4031" actId="20577"/>
        <pc:sldMkLst>
          <pc:docMk/>
          <pc:sldMk cId="2200717287" sldId="271"/>
        </pc:sldMkLst>
        <pc:spChg chg="mod">
          <ac:chgData name="Burrer, Todd" userId="73ee7ec0-cb23-4b5a-bce4-de12cd61ee99" providerId="ADAL" clId="{46DEC19C-0CE0-BF4D-9ABF-D2DBC9570F96}" dt="2021-09-11T13:56:28.653" v="2429" actId="20577"/>
          <ac:spMkLst>
            <pc:docMk/>
            <pc:sldMk cId="2200717287" sldId="271"/>
            <ac:spMk id="2" creationId="{D46C0E32-DE10-8346-8785-DAC99A0817CB}"/>
          </ac:spMkLst>
        </pc:spChg>
        <pc:spChg chg="mod">
          <ac:chgData name="Burrer, Todd" userId="73ee7ec0-cb23-4b5a-bce4-de12cd61ee99" providerId="ADAL" clId="{46DEC19C-0CE0-BF4D-9ABF-D2DBC9570F96}" dt="2021-09-13T15:39:44.303" v="4031" actId="20577"/>
          <ac:spMkLst>
            <pc:docMk/>
            <pc:sldMk cId="2200717287" sldId="271"/>
            <ac:spMk id="3" creationId="{7D0A2FD6-F6EF-1241-A567-EEA7FA1886EF}"/>
          </ac:spMkLst>
        </pc:spChg>
      </pc:sldChg>
      <pc:sldChg chg="modSp new mod">
        <pc:chgData name="Burrer, Todd" userId="73ee7ec0-cb23-4b5a-bce4-de12cd61ee99" providerId="ADAL" clId="{46DEC19C-0CE0-BF4D-9ABF-D2DBC9570F96}" dt="2021-09-11T14:18:51.993" v="3493" actId="20577"/>
        <pc:sldMkLst>
          <pc:docMk/>
          <pc:sldMk cId="2489678517" sldId="272"/>
        </pc:sldMkLst>
        <pc:spChg chg="mod">
          <ac:chgData name="Burrer, Todd" userId="73ee7ec0-cb23-4b5a-bce4-de12cd61ee99" providerId="ADAL" clId="{46DEC19C-0CE0-BF4D-9ABF-D2DBC9570F96}" dt="2021-09-11T14:15:40.985" v="3307" actId="20577"/>
          <ac:spMkLst>
            <pc:docMk/>
            <pc:sldMk cId="2489678517" sldId="272"/>
            <ac:spMk id="2" creationId="{9DBDB326-82B8-914B-ACE3-0EF0211205B6}"/>
          </ac:spMkLst>
        </pc:spChg>
        <pc:spChg chg="mod">
          <ac:chgData name="Burrer, Todd" userId="73ee7ec0-cb23-4b5a-bce4-de12cd61ee99" providerId="ADAL" clId="{46DEC19C-0CE0-BF4D-9ABF-D2DBC9570F96}" dt="2021-09-11T14:18:51.993" v="3493" actId="20577"/>
          <ac:spMkLst>
            <pc:docMk/>
            <pc:sldMk cId="2489678517" sldId="272"/>
            <ac:spMk id="3" creationId="{96E96551-F3DA-9D4B-9697-B3528199F2FA}"/>
          </ac:spMkLst>
        </pc:spChg>
      </pc:sldChg>
      <pc:sldChg chg="addSp modSp new mod">
        <pc:chgData name="Burrer, Todd" userId="73ee7ec0-cb23-4b5a-bce4-de12cd61ee99" providerId="ADAL" clId="{46DEC19C-0CE0-BF4D-9ABF-D2DBC9570F96}" dt="2021-09-13T15:41:40.757" v="4075" actId="122"/>
        <pc:sldMkLst>
          <pc:docMk/>
          <pc:sldMk cId="2438311148" sldId="273"/>
        </pc:sldMkLst>
        <pc:spChg chg="mod">
          <ac:chgData name="Burrer, Todd" userId="73ee7ec0-cb23-4b5a-bce4-de12cd61ee99" providerId="ADAL" clId="{46DEC19C-0CE0-BF4D-9ABF-D2DBC9570F96}" dt="2021-09-13T15:41:40.757" v="4075" actId="122"/>
          <ac:spMkLst>
            <pc:docMk/>
            <pc:sldMk cId="2438311148" sldId="273"/>
            <ac:spMk id="2" creationId="{490D0B9A-6844-6548-AED1-63D9E6DEB80C}"/>
          </ac:spMkLst>
        </pc:spChg>
        <pc:spChg chg="add mod">
          <ac:chgData name="Burrer, Todd" userId="73ee7ec0-cb23-4b5a-bce4-de12cd61ee99" providerId="ADAL" clId="{46DEC19C-0CE0-BF4D-9ABF-D2DBC9570F96}" dt="2021-09-11T14:32:53.939" v="3703" actId="20577"/>
          <ac:spMkLst>
            <pc:docMk/>
            <pc:sldMk cId="2438311148" sldId="273"/>
            <ac:spMk id="6" creationId="{9D58D5B0-3AAB-4A4F-A873-587C86F4AFF2}"/>
          </ac:spMkLst>
        </pc:spChg>
        <pc:spChg chg="add mod">
          <ac:chgData name="Burrer, Todd" userId="73ee7ec0-cb23-4b5a-bce4-de12cd61ee99" providerId="ADAL" clId="{46DEC19C-0CE0-BF4D-9ABF-D2DBC9570F96}" dt="2021-09-11T14:33:41.577" v="3722" actId="20577"/>
          <ac:spMkLst>
            <pc:docMk/>
            <pc:sldMk cId="2438311148" sldId="273"/>
            <ac:spMk id="10" creationId="{3244D0DD-DB87-C546-8881-D082B37256C9}"/>
          </ac:spMkLst>
        </pc:spChg>
        <pc:picChg chg="add mod">
          <ac:chgData name="Burrer, Todd" userId="73ee7ec0-cb23-4b5a-bce4-de12cd61ee99" providerId="ADAL" clId="{46DEC19C-0CE0-BF4D-9ABF-D2DBC9570F96}" dt="2021-09-11T14:31:28.092" v="3656" actId="14100"/>
          <ac:picMkLst>
            <pc:docMk/>
            <pc:sldMk cId="2438311148" sldId="273"/>
            <ac:picMk id="4" creationId="{A6F0C78F-3417-7342-AE10-1A48661C4D5B}"/>
          </ac:picMkLst>
        </pc:picChg>
        <pc:cxnChg chg="add mod">
          <ac:chgData name="Burrer, Todd" userId="73ee7ec0-cb23-4b5a-bce4-de12cd61ee99" providerId="ADAL" clId="{46DEC19C-0CE0-BF4D-9ABF-D2DBC9570F96}" dt="2021-09-11T14:32:14.728" v="3682" actId="14100"/>
          <ac:cxnSpMkLst>
            <pc:docMk/>
            <pc:sldMk cId="2438311148" sldId="273"/>
            <ac:cxnSpMk id="5" creationId="{B9D2E131-9396-124C-8B6B-1E30A83AB2F9}"/>
          </ac:cxnSpMkLst>
        </pc:cxnChg>
        <pc:cxnChg chg="add mod">
          <ac:chgData name="Burrer, Todd" userId="73ee7ec0-cb23-4b5a-bce4-de12cd61ee99" providerId="ADAL" clId="{46DEC19C-0CE0-BF4D-9ABF-D2DBC9570F96}" dt="2021-09-11T14:33:29.514" v="3705" actId="1076"/>
          <ac:cxnSpMkLst>
            <pc:docMk/>
            <pc:sldMk cId="2438311148" sldId="273"/>
            <ac:cxnSpMk id="9" creationId="{D00FCF47-AE59-9F4D-AB1B-CA415BFD62EA}"/>
          </ac:cxnSpMkLst>
        </pc:cxnChg>
      </pc:sldChg>
      <pc:sldChg chg="addSp delSp modSp new mod">
        <pc:chgData name="Burrer, Todd" userId="73ee7ec0-cb23-4b5a-bce4-de12cd61ee99" providerId="ADAL" clId="{46DEC19C-0CE0-BF4D-9ABF-D2DBC9570F96}" dt="2021-09-13T15:36:03.639" v="3931" actId="20577"/>
        <pc:sldMkLst>
          <pc:docMk/>
          <pc:sldMk cId="3102668989" sldId="274"/>
        </pc:sldMkLst>
        <pc:spChg chg="mod">
          <ac:chgData name="Burrer, Todd" userId="73ee7ec0-cb23-4b5a-bce4-de12cd61ee99" providerId="ADAL" clId="{46DEC19C-0CE0-BF4D-9ABF-D2DBC9570F96}" dt="2021-09-13T15:36:03.639" v="3931" actId="20577"/>
          <ac:spMkLst>
            <pc:docMk/>
            <pc:sldMk cId="3102668989" sldId="274"/>
            <ac:spMk id="2" creationId="{DB45CAEB-8C8B-1748-935F-3C671F97A2DD}"/>
          </ac:spMkLst>
        </pc:spChg>
        <pc:spChg chg="del">
          <ac:chgData name="Burrer, Todd" userId="73ee7ec0-cb23-4b5a-bce4-de12cd61ee99" providerId="ADAL" clId="{46DEC19C-0CE0-BF4D-9ABF-D2DBC9570F96}" dt="2021-09-13T15:34:39.722" v="3896"/>
          <ac:spMkLst>
            <pc:docMk/>
            <pc:sldMk cId="3102668989" sldId="274"/>
            <ac:spMk id="3" creationId="{0B0B7844-C70B-8447-93D3-D72E144B73D0}"/>
          </ac:spMkLst>
        </pc:spChg>
        <pc:spChg chg="add del mod">
          <ac:chgData name="Burrer, Todd" userId="73ee7ec0-cb23-4b5a-bce4-de12cd61ee99" providerId="ADAL" clId="{46DEC19C-0CE0-BF4D-9ABF-D2DBC9570F96}" dt="2021-09-13T15:35:54.595" v="3920" actId="478"/>
          <ac:spMkLst>
            <pc:docMk/>
            <pc:sldMk cId="3102668989" sldId="274"/>
            <ac:spMk id="6" creationId="{966D241B-706C-D14A-ADE0-4A4DEEFB2AD9}"/>
          </ac:spMkLst>
        </pc:spChg>
        <pc:graphicFrameChg chg="add del mod modGraphic">
          <ac:chgData name="Burrer, Todd" userId="73ee7ec0-cb23-4b5a-bce4-de12cd61ee99" providerId="ADAL" clId="{46DEC19C-0CE0-BF4D-9ABF-D2DBC9570F96}" dt="2021-09-13T15:35:39.109" v="3916" actId="478"/>
          <ac:graphicFrameMkLst>
            <pc:docMk/>
            <pc:sldMk cId="3102668989" sldId="274"/>
            <ac:graphicFrameMk id="4" creationId="{A3E08A53-201C-0142-98A1-55CD47510437}"/>
          </ac:graphicFrameMkLst>
        </pc:graphicFrameChg>
        <pc:graphicFrameChg chg="add mod">
          <ac:chgData name="Burrer, Todd" userId="73ee7ec0-cb23-4b5a-bce4-de12cd61ee99" providerId="ADAL" clId="{46DEC19C-0CE0-BF4D-9ABF-D2DBC9570F96}" dt="2021-09-13T15:35:52.337" v="3919" actId="1076"/>
          <ac:graphicFrameMkLst>
            <pc:docMk/>
            <pc:sldMk cId="3102668989" sldId="274"/>
            <ac:graphicFrameMk id="7" creationId="{220A3538-5184-8340-9302-AB455844E1F4}"/>
          </ac:graphicFrameMkLst>
        </pc:graphicFrameChg>
      </pc:sldChg>
      <pc:sldChg chg="addSp delSp modSp new mod">
        <pc:chgData name="Burrer, Todd" userId="73ee7ec0-cb23-4b5a-bce4-de12cd61ee99" providerId="ADAL" clId="{46DEC19C-0CE0-BF4D-9ABF-D2DBC9570F96}" dt="2021-09-13T15:36:53.073" v="4006" actId="20577"/>
        <pc:sldMkLst>
          <pc:docMk/>
          <pc:sldMk cId="4243447411" sldId="275"/>
        </pc:sldMkLst>
        <pc:spChg chg="mod">
          <ac:chgData name="Burrer, Todd" userId="73ee7ec0-cb23-4b5a-bce4-de12cd61ee99" providerId="ADAL" clId="{46DEC19C-0CE0-BF4D-9ABF-D2DBC9570F96}" dt="2021-09-13T15:36:53.073" v="4006" actId="20577"/>
          <ac:spMkLst>
            <pc:docMk/>
            <pc:sldMk cId="4243447411" sldId="275"/>
            <ac:spMk id="2" creationId="{E4AF02F8-199B-894C-867E-E7071F1E5374}"/>
          </ac:spMkLst>
        </pc:spChg>
        <pc:spChg chg="del mod">
          <ac:chgData name="Burrer, Todd" userId="73ee7ec0-cb23-4b5a-bce4-de12cd61ee99" providerId="ADAL" clId="{46DEC19C-0CE0-BF4D-9ABF-D2DBC9570F96}" dt="2021-09-13T15:36:29.183" v="3936" actId="478"/>
          <ac:spMkLst>
            <pc:docMk/>
            <pc:sldMk cId="4243447411" sldId="275"/>
            <ac:spMk id="3" creationId="{AAEE1869-8B56-A144-A70C-D7E415080151}"/>
          </ac:spMkLst>
        </pc:spChg>
        <pc:graphicFrameChg chg="add mod">
          <ac:chgData name="Burrer, Todd" userId="73ee7ec0-cb23-4b5a-bce4-de12cd61ee99" providerId="ADAL" clId="{46DEC19C-0CE0-BF4D-9ABF-D2DBC9570F96}" dt="2021-09-13T15:36:37.102" v="3938" actId="1076"/>
          <ac:graphicFrameMkLst>
            <pc:docMk/>
            <pc:sldMk cId="4243447411" sldId="275"/>
            <ac:graphicFrameMk id="4" creationId="{FA2391A8-40ED-A145-AACB-A6E13A1A3BC1}"/>
          </ac:graphicFrameMkLst>
        </pc:graphicFrameChg>
      </pc:sldChg>
      <pc:sldChg chg="modSp new mod">
        <pc:chgData name="Burrer, Todd" userId="73ee7ec0-cb23-4b5a-bce4-de12cd61ee99" providerId="ADAL" clId="{46DEC19C-0CE0-BF4D-9ABF-D2DBC9570F96}" dt="2021-09-13T15:46:40.847" v="4161" actId="27636"/>
        <pc:sldMkLst>
          <pc:docMk/>
          <pc:sldMk cId="3490909882" sldId="276"/>
        </pc:sldMkLst>
        <pc:spChg chg="mod">
          <ac:chgData name="Burrer, Todd" userId="73ee7ec0-cb23-4b5a-bce4-de12cd61ee99" providerId="ADAL" clId="{46DEC19C-0CE0-BF4D-9ABF-D2DBC9570F96}" dt="2021-09-13T15:45:34.379" v="4142" actId="20577"/>
          <ac:spMkLst>
            <pc:docMk/>
            <pc:sldMk cId="3490909882" sldId="276"/>
            <ac:spMk id="2" creationId="{24A379EB-A75C-C74B-A405-40087201F493}"/>
          </ac:spMkLst>
        </pc:spChg>
        <pc:spChg chg="mod">
          <ac:chgData name="Burrer, Todd" userId="73ee7ec0-cb23-4b5a-bce4-de12cd61ee99" providerId="ADAL" clId="{46DEC19C-0CE0-BF4D-9ABF-D2DBC9570F96}" dt="2021-09-13T15:46:40.847" v="4161" actId="27636"/>
          <ac:spMkLst>
            <pc:docMk/>
            <pc:sldMk cId="3490909882" sldId="276"/>
            <ac:spMk id="3" creationId="{2ED6C276-1332-164E-8C40-30587EA011C2}"/>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9/13/21</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3A1CC3-2375-41D4-9E03-427CAF2A4C1A}" type="datetimeFigureOut">
              <a:rPr lang="en-US" dirty="0"/>
              <a:t>9/13/21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FF16868-8199-4C2C-A5B1-63AEE139F88E}" type="datetimeFigureOut">
              <a:rPr lang="en-US" dirty="0"/>
              <a:t>9/13/21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AD9FF7F-6988-44CC-821B-644E70CD2F73}" type="datetimeFigureOut">
              <a:rPr lang="en-US" dirty="0"/>
              <a:t>9/13/21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C12C299-16B2-4475-990D-751901EACC14}" type="datetimeFigureOut">
              <a:rPr lang="en-US" dirty="0"/>
              <a:t>9/13/21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t>9/13/21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t>9/13/21</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t>9/13/21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t>9/13/21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t>9/13/21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E6425-0181-43F2-84FC-787E803FD2F8}" type="datetimeFigureOut">
              <a:rPr lang="en-US" dirty="0"/>
              <a:t>9/13/21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t>9/13/21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t>9/13/21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t>9/13/21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t>9/13/21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E86A4C-8E40-4F87-A4F0-01A0687C5742}" type="datetimeFigureOut">
              <a:rPr lang="en-US" dirty="0"/>
              <a:t>9/13/21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E72C73-2D91-4E12-BA25-F0AA0C03599B}" type="datetimeFigureOut">
              <a:rPr lang="en-US" dirty="0"/>
              <a:t>9/13/21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t>9/13/21</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texreg.sos.state.tx.us/public/readtac$ext.TacPage?sl=R&amp;app=9&amp;p_dir=&amp;p_rloc=&amp;p_tloc=&amp;p_ploc=&amp;pg=1&amp;p_tac=&amp;ti=30&amp;pt=1&amp;ch=288&amp;rl=20"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ADE29-098B-C641-8BE4-2D40F38791FB}"/>
              </a:ext>
            </a:extLst>
          </p:cNvPr>
          <p:cNvSpPr>
            <a:spLocks noGrp="1"/>
          </p:cNvSpPr>
          <p:nvPr>
            <p:ph type="ctrTitle"/>
          </p:nvPr>
        </p:nvSpPr>
        <p:spPr/>
        <p:txBody>
          <a:bodyPr/>
          <a:lstStyle/>
          <a:p>
            <a:r>
              <a:rPr lang="en-US" dirty="0"/>
              <a:t>Bridgeland Water System</a:t>
            </a:r>
          </a:p>
        </p:txBody>
      </p:sp>
      <p:sp>
        <p:nvSpPr>
          <p:cNvPr id="3" name="Subtitle 2">
            <a:extLst>
              <a:ext uri="{FF2B5EF4-FFF2-40B4-BE49-F238E27FC236}">
                <a16:creationId xmlns:a16="http://schemas.microsoft.com/office/drawing/2014/main" id="{0A841199-F977-0643-9140-D337A7C9C8DD}"/>
              </a:ext>
            </a:extLst>
          </p:cNvPr>
          <p:cNvSpPr>
            <a:spLocks noGrp="1"/>
          </p:cNvSpPr>
          <p:nvPr>
            <p:ph type="subTitle" idx="1"/>
          </p:nvPr>
        </p:nvSpPr>
        <p:spPr/>
        <p:txBody>
          <a:bodyPr/>
          <a:lstStyle/>
          <a:p>
            <a:r>
              <a:rPr lang="en-US" dirty="0"/>
              <a:t>Harris county mud 418, 419, &amp; 489</a:t>
            </a:r>
          </a:p>
          <a:p>
            <a:r>
              <a:rPr lang="en-US" dirty="0"/>
              <a:t>September 13, 2021</a:t>
            </a:r>
          </a:p>
        </p:txBody>
      </p:sp>
    </p:spTree>
    <p:extLst>
      <p:ext uri="{BB962C8B-B14F-4D97-AF65-F5344CB8AC3E}">
        <p14:creationId xmlns:p14="http://schemas.microsoft.com/office/powerpoint/2010/main" val="26297354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31A52-B0E7-1949-9196-F7D039B48419}"/>
              </a:ext>
            </a:extLst>
          </p:cNvPr>
          <p:cNvSpPr>
            <a:spLocks noGrp="1"/>
          </p:cNvSpPr>
          <p:nvPr>
            <p:ph type="title"/>
          </p:nvPr>
        </p:nvSpPr>
        <p:spPr/>
        <p:txBody>
          <a:bodyPr/>
          <a:lstStyle/>
          <a:p>
            <a:pPr algn="ctr"/>
            <a:r>
              <a:rPr lang="en-US" dirty="0"/>
              <a:t>“CURRENT” WATER PLANT CAPABILITIES</a:t>
            </a:r>
          </a:p>
        </p:txBody>
      </p:sp>
      <p:graphicFrame>
        <p:nvGraphicFramePr>
          <p:cNvPr id="5" name="Object 4">
            <a:extLst>
              <a:ext uri="{FF2B5EF4-FFF2-40B4-BE49-F238E27FC236}">
                <a16:creationId xmlns:a16="http://schemas.microsoft.com/office/drawing/2014/main" id="{F989E634-C8BD-EF42-9258-320F834555FE}"/>
              </a:ext>
            </a:extLst>
          </p:cNvPr>
          <p:cNvGraphicFramePr>
            <a:graphicFrameLocks noChangeAspect="1"/>
          </p:cNvGraphicFramePr>
          <p:nvPr>
            <p:extLst>
              <p:ext uri="{D42A27DB-BD31-4B8C-83A1-F6EECF244321}">
                <p14:modId xmlns:p14="http://schemas.microsoft.com/office/powerpoint/2010/main" val="3092938840"/>
              </p:ext>
            </p:extLst>
          </p:nvPr>
        </p:nvGraphicFramePr>
        <p:xfrm>
          <a:off x="561744" y="2665464"/>
          <a:ext cx="11068511" cy="3027363"/>
        </p:xfrm>
        <a:graphic>
          <a:graphicData uri="http://schemas.openxmlformats.org/presentationml/2006/ole">
            <mc:AlternateContent xmlns:mc="http://schemas.openxmlformats.org/markup-compatibility/2006">
              <mc:Choice xmlns:v="urn:schemas-microsoft-com:vml" Requires="v">
                <p:oleObj spid="_x0000_s1025" name="Worksheet" r:id="rId3" imgW="8178800" imgH="1435100" progId="Excel.Sheet.12">
                  <p:embed/>
                </p:oleObj>
              </mc:Choice>
              <mc:Fallback>
                <p:oleObj name="Worksheet" r:id="rId3" imgW="8178800" imgH="1435100" progId="Excel.Sheet.12">
                  <p:embed/>
                  <p:pic>
                    <p:nvPicPr>
                      <p:cNvPr id="5" name="Object 4">
                        <a:extLst>
                          <a:ext uri="{FF2B5EF4-FFF2-40B4-BE49-F238E27FC236}">
                            <a16:creationId xmlns:a16="http://schemas.microsoft.com/office/drawing/2014/main" id="{F989E634-C8BD-EF42-9258-320F834555FE}"/>
                          </a:ext>
                        </a:extLst>
                      </p:cNvPr>
                      <p:cNvPicPr/>
                      <p:nvPr/>
                    </p:nvPicPr>
                    <p:blipFill>
                      <a:blip r:embed="rId4"/>
                      <a:stretch>
                        <a:fillRect/>
                      </a:stretch>
                    </p:blipFill>
                    <p:spPr>
                      <a:xfrm>
                        <a:off x="561744" y="2665464"/>
                        <a:ext cx="11068511" cy="3027363"/>
                      </a:xfrm>
                      <a:prstGeom prst="rect">
                        <a:avLst/>
                      </a:prstGeom>
                    </p:spPr>
                  </p:pic>
                </p:oleObj>
              </mc:Fallback>
            </mc:AlternateContent>
          </a:graphicData>
        </a:graphic>
      </p:graphicFrame>
    </p:spTree>
    <p:extLst>
      <p:ext uri="{BB962C8B-B14F-4D97-AF65-F5344CB8AC3E}">
        <p14:creationId xmlns:p14="http://schemas.microsoft.com/office/powerpoint/2010/main" val="3928094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379EB-A75C-C74B-A405-40087201F493}"/>
              </a:ext>
            </a:extLst>
          </p:cNvPr>
          <p:cNvSpPr>
            <a:spLocks noGrp="1"/>
          </p:cNvSpPr>
          <p:nvPr>
            <p:ph type="title"/>
          </p:nvPr>
        </p:nvSpPr>
        <p:spPr/>
        <p:txBody>
          <a:bodyPr/>
          <a:lstStyle/>
          <a:p>
            <a:r>
              <a:rPr lang="en-US" dirty="0"/>
              <a:t>WHCRWA/BRIDGELAND SUMMARY	</a:t>
            </a:r>
          </a:p>
        </p:txBody>
      </p:sp>
      <p:sp>
        <p:nvSpPr>
          <p:cNvPr id="3" name="Content Placeholder 2">
            <a:extLst>
              <a:ext uri="{FF2B5EF4-FFF2-40B4-BE49-F238E27FC236}">
                <a16:creationId xmlns:a16="http://schemas.microsoft.com/office/drawing/2014/main" id="{2ED6C276-1332-164E-8C40-30587EA011C2}"/>
              </a:ext>
            </a:extLst>
          </p:cNvPr>
          <p:cNvSpPr>
            <a:spLocks noGrp="1"/>
          </p:cNvSpPr>
          <p:nvPr>
            <p:ph idx="1"/>
          </p:nvPr>
        </p:nvSpPr>
        <p:spPr>
          <a:xfrm>
            <a:off x="504092" y="2603500"/>
            <a:ext cx="11195539" cy="4078654"/>
          </a:xfrm>
        </p:spPr>
        <p:txBody>
          <a:bodyPr>
            <a:normAutofit fontScale="92500" lnSpcReduction="10000"/>
          </a:bodyPr>
          <a:lstStyle/>
          <a:p>
            <a:r>
              <a:rPr lang="en-US" dirty="0"/>
              <a:t>HC MUD 418 has a water supply commitment with the WHCRWA in the amount of </a:t>
            </a:r>
            <a:r>
              <a:rPr lang="en-US" b="1" dirty="0"/>
              <a:t>2.1 MGD</a:t>
            </a:r>
            <a:r>
              <a:rPr lang="en-US" dirty="0"/>
              <a:t>, provided the water is available and we do not have any type of emergency condition. Because of this commitment, the Bridgeland metering station has been labeled a priority site, which means that the WHCRWA operations team will make every effort to supply the district with their contracted flow, and the MUD operator is first to be notified of any condition affecting the operation of the Authority.  </a:t>
            </a:r>
          </a:p>
          <a:p>
            <a:r>
              <a:rPr lang="en-US" b="1" dirty="0"/>
              <a:t>Typically, we would set the metering station valves to that flow in gallons per minute, which is just under 1500 GPM, and tell the operator to lower the well setpoint and take more surface water.</a:t>
            </a:r>
            <a:r>
              <a:rPr lang="en-US" dirty="0"/>
              <a:t> However, after extensive talks with Jeremy over the summer seasons, a set GPM is not enough to keep up with the MUD’s morning and overnight demand. We have seen this many times over the years, with both wells running and 3000 GPM of surface water supplied, the EST and GST levels at Water Plant #1 are still dropping at 6 AM. </a:t>
            </a:r>
          </a:p>
          <a:p>
            <a:r>
              <a:rPr lang="en-US" dirty="0"/>
              <a:t>The WHCRWA operations team has a specific plan in place for HC MUD 418, where the metering station valves are set up to run at their maximum capacity of 2500 GPM on average for peak summer hours up to 3000 GPM, and any flow reductions needed on our side would be done during periods of lower demand after the MUD receives their daily contracted flow.</a:t>
            </a:r>
          </a:p>
          <a:p>
            <a:endParaRPr lang="en-US" dirty="0"/>
          </a:p>
        </p:txBody>
      </p:sp>
    </p:spTree>
    <p:extLst>
      <p:ext uri="{BB962C8B-B14F-4D97-AF65-F5344CB8AC3E}">
        <p14:creationId xmlns:p14="http://schemas.microsoft.com/office/powerpoint/2010/main" val="349090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29099-5DE3-B04B-824C-C2BAF0DBAED1}"/>
              </a:ext>
            </a:extLst>
          </p:cNvPr>
          <p:cNvSpPr>
            <a:spLocks noGrp="1"/>
          </p:cNvSpPr>
          <p:nvPr>
            <p:ph type="title"/>
          </p:nvPr>
        </p:nvSpPr>
        <p:spPr/>
        <p:txBody>
          <a:bodyPr/>
          <a:lstStyle/>
          <a:p>
            <a:pPr algn="ctr"/>
            <a:r>
              <a:rPr lang="en-US" dirty="0"/>
              <a:t>Comprehensive Potable water production/metering</a:t>
            </a:r>
          </a:p>
        </p:txBody>
      </p:sp>
      <p:pic>
        <p:nvPicPr>
          <p:cNvPr id="4" name="Content Placeholder 3">
            <a:extLst>
              <a:ext uri="{FF2B5EF4-FFF2-40B4-BE49-F238E27FC236}">
                <a16:creationId xmlns:a16="http://schemas.microsoft.com/office/drawing/2014/main" id="{5270E267-D49D-5546-9F65-96A49C406D25}"/>
              </a:ext>
            </a:extLst>
          </p:cNvPr>
          <p:cNvPicPr>
            <a:picLocks noGrp="1" noChangeAspect="1"/>
          </p:cNvPicPr>
          <p:nvPr>
            <p:ph idx="1"/>
          </p:nvPr>
        </p:nvPicPr>
        <p:blipFill>
          <a:blip r:embed="rId2"/>
          <a:stretch>
            <a:fillRect/>
          </a:stretch>
        </p:blipFill>
        <p:spPr>
          <a:xfrm>
            <a:off x="757273" y="2633843"/>
            <a:ext cx="10677453" cy="3581605"/>
          </a:xfrm>
          <a:prstGeom prst="rect">
            <a:avLst/>
          </a:prstGeom>
        </p:spPr>
      </p:pic>
    </p:spTree>
    <p:extLst>
      <p:ext uri="{BB962C8B-B14F-4D97-AF65-F5344CB8AC3E}">
        <p14:creationId xmlns:p14="http://schemas.microsoft.com/office/powerpoint/2010/main" val="791802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5CAEB-8C8B-1748-935F-3C671F97A2DD}"/>
              </a:ext>
            </a:extLst>
          </p:cNvPr>
          <p:cNvSpPr>
            <a:spLocks noGrp="1"/>
          </p:cNvSpPr>
          <p:nvPr>
            <p:ph type="title"/>
          </p:nvPr>
        </p:nvSpPr>
        <p:spPr/>
        <p:txBody>
          <a:bodyPr/>
          <a:lstStyle/>
          <a:p>
            <a:r>
              <a:rPr lang="en-US" dirty="0"/>
              <a:t>Most recent data – Plant 1</a:t>
            </a:r>
          </a:p>
        </p:txBody>
      </p:sp>
      <p:graphicFrame>
        <p:nvGraphicFramePr>
          <p:cNvPr id="7" name="Object 6">
            <a:extLst>
              <a:ext uri="{FF2B5EF4-FFF2-40B4-BE49-F238E27FC236}">
                <a16:creationId xmlns:a16="http://schemas.microsoft.com/office/drawing/2014/main" id="{220A3538-5184-8340-9302-AB455844E1F4}"/>
              </a:ext>
            </a:extLst>
          </p:cNvPr>
          <p:cNvGraphicFramePr>
            <a:graphicFrameLocks noChangeAspect="1"/>
          </p:cNvGraphicFramePr>
          <p:nvPr>
            <p:extLst>
              <p:ext uri="{D42A27DB-BD31-4B8C-83A1-F6EECF244321}">
                <p14:modId xmlns:p14="http://schemas.microsoft.com/office/powerpoint/2010/main" val="3466188257"/>
              </p:ext>
            </p:extLst>
          </p:nvPr>
        </p:nvGraphicFramePr>
        <p:xfrm>
          <a:off x="1154954" y="2734732"/>
          <a:ext cx="9083431" cy="3149600"/>
        </p:xfrm>
        <a:graphic>
          <a:graphicData uri="http://schemas.openxmlformats.org/presentationml/2006/ole">
            <mc:AlternateContent xmlns:mc="http://schemas.openxmlformats.org/markup-compatibility/2006">
              <mc:Choice xmlns:v="urn:schemas-microsoft-com:vml" Requires="v">
                <p:oleObj spid="_x0000_s2049" name="Worksheet" r:id="rId3" imgW="10922000" imgH="3149600" progId="Excel.Sheet.12">
                  <p:embed/>
                </p:oleObj>
              </mc:Choice>
              <mc:Fallback>
                <p:oleObj name="Worksheet" r:id="rId3" imgW="10922000" imgH="3149600" progId="Excel.Sheet.12">
                  <p:embed/>
                  <p:pic>
                    <p:nvPicPr>
                      <p:cNvPr id="7" name="Object 6">
                        <a:extLst>
                          <a:ext uri="{FF2B5EF4-FFF2-40B4-BE49-F238E27FC236}">
                            <a16:creationId xmlns:a16="http://schemas.microsoft.com/office/drawing/2014/main" id="{220A3538-5184-8340-9302-AB455844E1F4}"/>
                          </a:ext>
                        </a:extLst>
                      </p:cNvPr>
                      <p:cNvPicPr/>
                      <p:nvPr/>
                    </p:nvPicPr>
                    <p:blipFill>
                      <a:blip r:embed="rId4"/>
                      <a:stretch>
                        <a:fillRect/>
                      </a:stretch>
                    </p:blipFill>
                    <p:spPr>
                      <a:xfrm>
                        <a:off x="1154954" y="2734732"/>
                        <a:ext cx="9083431" cy="3149600"/>
                      </a:xfrm>
                      <a:prstGeom prst="rect">
                        <a:avLst/>
                      </a:prstGeom>
                    </p:spPr>
                  </p:pic>
                </p:oleObj>
              </mc:Fallback>
            </mc:AlternateContent>
          </a:graphicData>
        </a:graphic>
      </p:graphicFrame>
    </p:spTree>
    <p:extLst>
      <p:ext uri="{BB962C8B-B14F-4D97-AF65-F5344CB8AC3E}">
        <p14:creationId xmlns:p14="http://schemas.microsoft.com/office/powerpoint/2010/main" val="3102668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F02F8-199B-894C-867E-E7071F1E5374}"/>
              </a:ext>
            </a:extLst>
          </p:cNvPr>
          <p:cNvSpPr>
            <a:spLocks noGrp="1"/>
          </p:cNvSpPr>
          <p:nvPr>
            <p:ph type="title"/>
          </p:nvPr>
        </p:nvSpPr>
        <p:spPr/>
        <p:txBody>
          <a:bodyPr/>
          <a:lstStyle/>
          <a:p>
            <a:r>
              <a:rPr lang="en-US" dirty="0"/>
              <a:t>Most recent data – Water Plant #2</a:t>
            </a:r>
          </a:p>
        </p:txBody>
      </p:sp>
      <p:graphicFrame>
        <p:nvGraphicFramePr>
          <p:cNvPr id="4" name="Object 3">
            <a:extLst>
              <a:ext uri="{FF2B5EF4-FFF2-40B4-BE49-F238E27FC236}">
                <a16:creationId xmlns:a16="http://schemas.microsoft.com/office/drawing/2014/main" id="{FA2391A8-40ED-A145-AACB-A6E13A1A3BC1}"/>
              </a:ext>
            </a:extLst>
          </p:cNvPr>
          <p:cNvGraphicFramePr>
            <a:graphicFrameLocks noChangeAspect="1"/>
          </p:cNvGraphicFramePr>
          <p:nvPr>
            <p:extLst>
              <p:ext uri="{D42A27DB-BD31-4B8C-83A1-F6EECF244321}">
                <p14:modId xmlns:p14="http://schemas.microsoft.com/office/powerpoint/2010/main" val="1426210373"/>
              </p:ext>
            </p:extLst>
          </p:nvPr>
        </p:nvGraphicFramePr>
        <p:xfrm>
          <a:off x="730250" y="2544232"/>
          <a:ext cx="10426700" cy="3340100"/>
        </p:xfrm>
        <a:graphic>
          <a:graphicData uri="http://schemas.openxmlformats.org/presentationml/2006/ole">
            <mc:AlternateContent xmlns:mc="http://schemas.openxmlformats.org/markup-compatibility/2006">
              <mc:Choice xmlns:v="urn:schemas-microsoft-com:vml" Requires="v">
                <p:oleObj spid="_x0000_s3073" name="Worksheet" r:id="rId3" imgW="10426700" imgH="3340100" progId="Excel.Sheet.12">
                  <p:embed/>
                </p:oleObj>
              </mc:Choice>
              <mc:Fallback>
                <p:oleObj name="Worksheet" r:id="rId3" imgW="10426700" imgH="3340100" progId="Excel.Sheet.12">
                  <p:embed/>
                  <p:pic>
                    <p:nvPicPr>
                      <p:cNvPr id="4" name="Object 3">
                        <a:extLst>
                          <a:ext uri="{FF2B5EF4-FFF2-40B4-BE49-F238E27FC236}">
                            <a16:creationId xmlns:a16="http://schemas.microsoft.com/office/drawing/2014/main" id="{FA2391A8-40ED-A145-AACB-A6E13A1A3BC1}"/>
                          </a:ext>
                        </a:extLst>
                      </p:cNvPr>
                      <p:cNvPicPr/>
                      <p:nvPr/>
                    </p:nvPicPr>
                    <p:blipFill>
                      <a:blip r:embed="rId4"/>
                      <a:stretch>
                        <a:fillRect/>
                      </a:stretch>
                    </p:blipFill>
                    <p:spPr>
                      <a:xfrm>
                        <a:off x="730250" y="2544232"/>
                        <a:ext cx="10426700" cy="3340100"/>
                      </a:xfrm>
                      <a:prstGeom prst="rect">
                        <a:avLst/>
                      </a:prstGeom>
                    </p:spPr>
                  </p:pic>
                </p:oleObj>
              </mc:Fallback>
            </mc:AlternateContent>
          </a:graphicData>
        </a:graphic>
      </p:graphicFrame>
    </p:spTree>
    <p:extLst>
      <p:ext uri="{BB962C8B-B14F-4D97-AF65-F5344CB8AC3E}">
        <p14:creationId xmlns:p14="http://schemas.microsoft.com/office/powerpoint/2010/main" val="4243447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0C924-3067-3947-A27D-30A68829C471}"/>
              </a:ext>
            </a:extLst>
          </p:cNvPr>
          <p:cNvSpPr>
            <a:spLocks noGrp="1"/>
          </p:cNvSpPr>
          <p:nvPr>
            <p:ph type="title"/>
          </p:nvPr>
        </p:nvSpPr>
        <p:spPr/>
        <p:txBody>
          <a:bodyPr/>
          <a:lstStyle/>
          <a:p>
            <a:r>
              <a:rPr lang="en-US" dirty="0"/>
              <a:t>STP Data</a:t>
            </a:r>
          </a:p>
        </p:txBody>
      </p:sp>
      <p:pic>
        <p:nvPicPr>
          <p:cNvPr id="4" name="Content Placeholder 3">
            <a:extLst>
              <a:ext uri="{FF2B5EF4-FFF2-40B4-BE49-F238E27FC236}">
                <a16:creationId xmlns:a16="http://schemas.microsoft.com/office/drawing/2014/main" id="{035E9CF7-6A6C-174D-A550-FED410443C25}"/>
              </a:ext>
            </a:extLst>
          </p:cNvPr>
          <p:cNvPicPr>
            <a:picLocks noGrp="1" noChangeAspect="1"/>
          </p:cNvPicPr>
          <p:nvPr>
            <p:ph idx="1"/>
          </p:nvPr>
        </p:nvPicPr>
        <p:blipFill>
          <a:blip r:embed="rId2"/>
          <a:stretch>
            <a:fillRect/>
          </a:stretch>
        </p:blipFill>
        <p:spPr>
          <a:xfrm>
            <a:off x="1039169" y="2669059"/>
            <a:ext cx="10113662" cy="3484605"/>
          </a:xfrm>
          <a:prstGeom prst="rect">
            <a:avLst/>
          </a:prstGeom>
        </p:spPr>
      </p:pic>
      <p:cxnSp>
        <p:nvCxnSpPr>
          <p:cNvPr id="6" name="Straight Arrow Connector 5">
            <a:extLst>
              <a:ext uri="{FF2B5EF4-FFF2-40B4-BE49-F238E27FC236}">
                <a16:creationId xmlns:a16="http://schemas.microsoft.com/office/drawing/2014/main" id="{3D371FC5-7754-1943-B18E-E617E8CEBAA9}"/>
              </a:ext>
            </a:extLst>
          </p:cNvPr>
          <p:cNvCxnSpPr>
            <a:cxnSpLocks/>
          </p:cNvCxnSpPr>
          <p:nvPr/>
        </p:nvCxnSpPr>
        <p:spPr>
          <a:xfrm flipV="1">
            <a:off x="9936566" y="4291781"/>
            <a:ext cx="0" cy="752168"/>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23400155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72B78-0E26-7841-9EA9-E25A27BA91C1}"/>
              </a:ext>
            </a:extLst>
          </p:cNvPr>
          <p:cNvSpPr>
            <a:spLocks noGrp="1"/>
          </p:cNvSpPr>
          <p:nvPr>
            <p:ph type="title"/>
          </p:nvPr>
        </p:nvSpPr>
        <p:spPr/>
        <p:txBody>
          <a:bodyPr/>
          <a:lstStyle/>
          <a:p>
            <a:r>
              <a:rPr lang="en-US" dirty="0"/>
              <a:t>STP &amp; Flushing irrigation breakdown</a:t>
            </a:r>
          </a:p>
        </p:txBody>
      </p:sp>
      <p:sp>
        <p:nvSpPr>
          <p:cNvPr id="3" name="Content Placeholder 2">
            <a:extLst>
              <a:ext uri="{FF2B5EF4-FFF2-40B4-BE49-F238E27FC236}">
                <a16:creationId xmlns:a16="http://schemas.microsoft.com/office/drawing/2014/main" id="{D35A2661-2A8E-F74E-86A5-6214E1275C95}"/>
              </a:ext>
            </a:extLst>
          </p:cNvPr>
          <p:cNvSpPr>
            <a:spLocks noGrp="1"/>
          </p:cNvSpPr>
          <p:nvPr>
            <p:ph idx="1"/>
          </p:nvPr>
        </p:nvSpPr>
        <p:spPr>
          <a:xfrm>
            <a:off x="457200" y="2335143"/>
            <a:ext cx="11032435" cy="4264439"/>
          </a:xfrm>
        </p:spPr>
        <p:txBody>
          <a:bodyPr>
            <a:normAutofit lnSpcReduction="10000"/>
          </a:bodyPr>
          <a:lstStyle/>
          <a:p>
            <a:r>
              <a:rPr lang="en-US" dirty="0"/>
              <a:t>Is flushing causing our water issues?</a:t>
            </a:r>
          </a:p>
          <a:p>
            <a:pPr lvl="1"/>
            <a:r>
              <a:rPr lang="en-US" b="1" dirty="0"/>
              <a:t>79.821M</a:t>
            </a:r>
            <a:r>
              <a:rPr lang="en-US" dirty="0"/>
              <a:t> is what the Bridgeland pumped and received from WHCRWA in July 2021</a:t>
            </a:r>
          </a:p>
          <a:p>
            <a:pPr lvl="1"/>
            <a:r>
              <a:rPr lang="en-US" b="1" dirty="0"/>
              <a:t>2.376M</a:t>
            </a:r>
            <a:r>
              <a:rPr lang="en-US" dirty="0"/>
              <a:t> was flushed in the community during July 2021</a:t>
            </a:r>
          </a:p>
          <a:p>
            <a:pPr lvl="1"/>
            <a:r>
              <a:rPr lang="en-US" b="1" u="sng" dirty="0"/>
              <a:t>Roughly speaking that is 2.976% per month is used for flushing</a:t>
            </a:r>
          </a:p>
          <a:p>
            <a:r>
              <a:rPr lang="en-US" dirty="0"/>
              <a:t>How much water goes to the sanitary waste?</a:t>
            </a:r>
          </a:p>
          <a:p>
            <a:pPr lvl="1"/>
            <a:r>
              <a:rPr lang="en-US" b="1" dirty="0"/>
              <a:t>79.821M</a:t>
            </a:r>
            <a:r>
              <a:rPr lang="en-US" dirty="0"/>
              <a:t> is what the Bridgeland pumped and received from WHCRWA in July 2021</a:t>
            </a:r>
          </a:p>
          <a:p>
            <a:pPr lvl="1"/>
            <a:r>
              <a:rPr lang="en-US" b="1" dirty="0"/>
              <a:t>35.836M was measured at the STP. (</a:t>
            </a:r>
            <a:r>
              <a:rPr lang="en-US" dirty="0"/>
              <a:t>We averaged 1.156M per day at STP)</a:t>
            </a:r>
            <a:endParaRPr lang="en-US" b="1" dirty="0"/>
          </a:p>
          <a:p>
            <a:pPr lvl="1"/>
            <a:r>
              <a:rPr lang="en-US" b="1" u="sng" dirty="0"/>
              <a:t>Roughly 44.89% of the pumped/received water is treated at the STP</a:t>
            </a:r>
          </a:p>
          <a:p>
            <a:r>
              <a:rPr lang="en-US" u="sng" dirty="0"/>
              <a:t>How much are we using to irrigate and sanitary waste?</a:t>
            </a:r>
          </a:p>
          <a:p>
            <a:pPr lvl="1"/>
            <a:r>
              <a:rPr lang="en-US" b="1" u="sng" dirty="0"/>
              <a:t>38.282M, or 47.95% is used to flushing and STP</a:t>
            </a:r>
          </a:p>
          <a:p>
            <a:r>
              <a:rPr lang="en-US" u="sng" dirty="0"/>
              <a:t>How much are we using to irrigate?</a:t>
            </a:r>
            <a:endParaRPr lang="en-US" b="1" u="sng" dirty="0"/>
          </a:p>
          <a:p>
            <a:pPr lvl="1"/>
            <a:r>
              <a:rPr lang="en-US" b="1" u="sng" dirty="0"/>
              <a:t>41.528M or 52.055 is used for residential irrigation</a:t>
            </a:r>
            <a:endParaRPr lang="en-US" u="sng" dirty="0"/>
          </a:p>
        </p:txBody>
      </p:sp>
    </p:spTree>
    <p:extLst>
      <p:ext uri="{BB962C8B-B14F-4D97-AF65-F5344CB8AC3E}">
        <p14:creationId xmlns:p14="http://schemas.microsoft.com/office/powerpoint/2010/main" val="3087820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B4D47-210E-F14C-95DC-836FD2BA3511}"/>
              </a:ext>
            </a:extLst>
          </p:cNvPr>
          <p:cNvSpPr>
            <a:spLocks noGrp="1"/>
          </p:cNvSpPr>
          <p:nvPr>
            <p:ph type="title"/>
          </p:nvPr>
        </p:nvSpPr>
        <p:spPr>
          <a:xfrm>
            <a:off x="1154954" y="983607"/>
            <a:ext cx="9281133" cy="706964"/>
          </a:xfrm>
        </p:spPr>
        <p:txBody>
          <a:bodyPr/>
          <a:lstStyle/>
          <a:p>
            <a:pPr algn="ctr"/>
            <a:r>
              <a:rPr lang="en-US" dirty="0"/>
              <a:t>North Water Plant </a:t>
            </a:r>
            <a:br>
              <a:rPr lang="en-US" dirty="0"/>
            </a:br>
            <a:r>
              <a:rPr lang="en-US" dirty="0"/>
              <a:t>Pressure readings 08/30-09/10</a:t>
            </a:r>
          </a:p>
        </p:txBody>
      </p:sp>
      <p:pic>
        <p:nvPicPr>
          <p:cNvPr id="4" name="Picture 3">
            <a:extLst>
              <a:ext uri="{FF2B5EF4-FFF2-40B4-BE49-F238E27FC236}">
                <a16:creationId xmlns:a16="http://schemas.microsoft.com/office/drawing/2014/main" id="{C0B67BF1-8A9C-5446-8CC3-557155A63095}"/>
              </a:ext>
            </a:extLst>
          </p:cNvPr>
          <p:cNvPicPr>
            <a:picLocks noChangeAspect="1"/>
          </p:cNvPicPr>
          <p:nvPr/>
        </p:nvPicPr>
        <p:blipFill>
          <a:blip r:embed="rId2"/>
          <a:stretch>
            <a:fillRect/>
          </a:stretch>
        </p:blipFill>
        <p:spPr>
          <a:xfrm>
            <a:off x="1783189" y="2363536"/>
            <a:ext cx="7824995" cy="4494464"/>
          </a:xfrm>
          <a:prstGeom prst="rect">
            <a:avLst/>
          </a:prstGeom>
        </p:spPr>
      </p:pic>
      <p:cxnSp>
        <p:nvCxnSpPr>
          <p:cNvPr id="7" name="Straight Arrow Connector 6">
            <a:extLst>
              <a:ext uri="{FF2B5EF4-FFF2-40B4-BE49-F238E27FC236}">
                <a16:creationId xmlns:a16="http://schemas.microsoft.com/office/drawing/2014/main" id="{100C4E34-8E1B-194E-8570-0EDC80174529}"/>
              </a:ext>
            </a:extLst>
          </p:cNvPr>
          <p:cNvCxnSpPr/>
          <p:nvPr/>
        </p:nvCxnSpPr>
        <p:spPr>
          <a:xfrm flipV="1">
            <a:off x="2284687" y="5334326"/>
            <a:ext cx="576470" cy="3478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BDF6D74-B83F-B047-AA23-EB81EF9DEC75}"/>
              </a:ext>
            </a:extLst>
          </p:cNvPr>
          <p:cNvCxnSpPr/>
          <p:nvPr/>
        </p:nvCxnSpPr>
        <p:spPr>
          <a:xfrm flipV="1">
            <a:off x="3428442" y="4919869"/>
            <a:ext cx="576470" cy="3478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64364DA-4A7D-2343-971C-D0C7B443F1FD}"/>
              </a:ext>
            </a:extLst>
          </p:cNvPr>
          <p:cNvCxnSpPr/>
          <p:nvPr/>
        </p:nvCxnSpPr>
        <p:spPr>
          <a:xfrm flipV="1">
            <a:off x="5695686" y="4610768"/>
            <a:ext cx="576470" cy="3478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9D08E1E-D78E-1C42-AA51-6A0D33CB27F5}"/>
              </a:ext>
            </a:extLst>
          </p:cNvPr>
          <p:cNvCxnSpPr/>
          <p:nvPr/>
        </p:nvCxnSpPr>
        <p:spPr>
          <a:xfrm flipV="1">
            <a:off x="6272156" y="4784703"/>
            <a:ext cx="576470" cy="3478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A9FD645-309A-0D4B-A7E8-AB8EE295BB1F}"/>
              </a:ext>
            </a:extLst>
          </p:cNvPr>
          <p:cNvCxnSpPr/>
          <p:nvPr/>
        </p:nvCxnSpPr>
        <p:spPr>
          <a:xfrm flipV="1">
            <a:off x="7422468" y="4745934"/>
            <a:ext cx="576470" cy="3478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E5E1D5A-8FB7-3940-90A7-4CB88B038E42}"/>
              </a:ext>
            </a:extLst>
          </p:cNvPr>
          <p:cNvCxnSpPr>
            <a:cxnSpLocks/>
          </p:cNvCxnSpPr>
          <p:nvPr/>
        </p:nvCxnSpPr>
        <p:spPr>
          <a:xfrm flipV="1">
            <a:off x="7827889" y="4958638"/>
            <a:ext cx="747519" cy="7551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6CBC4AA-1B81-4E42-A492-5C3CB26DE53E}"/>
              </a:ext>
            </a:extLst>
          </p:cNvPr>
          <p:cNvCxnSpPr>
            <a:cxnSpLocks/>
          </p:cNvCxnSpPr>
          <p:nvPr/>
        </p:nvCxnSpPr>
        <p:spPr>
          <a:xfrm flipV="1">
            <a:off x="8903942" y="5093804"/>
            <a:ext cx="245308" cy="4783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F90BEC8-DB3D-0144-96B2-BDDAEA72FCB6}"/>
              </a:ext>
            </a:extLst>
          </p:cNvPr>
          <p:cNvSpPr txBox="1"/>
          <p:nvPr/>
        </p:nvSpPr>
        <p:spPr>
          <a:xfrm>
            <a:off x="1410760" y="5682196"/>
            <a:ext cx="1649895" cy="553998"/>
          </a:xfrm>
          <a:prstGeom prst="rect">
            <a:avLst/>
          </a:prstGeom>
          <a:noFill/>
        </p:spPr>
        <p:txBody>
          <a:bodyPr wrap="square" rtlCol="0">
            <a:spAutoFit/>
          </a:bodyPr>
          <a:lstStyle/>
          <a:p>
            <a:pPr algn="ctr"/>
            <a:r>
              <a:rPr lang="en-US" sz="1000" dirty="0"/>
              <a:t>MONDAY</a:t>
            </a:r>
          </a:p>
          <a:p>
            <a:pPr algn="ctr"/>
            <a:r>
              <a:rPr lang="en-US" sz="1000" dirty="0"/>
              <a:t>08/30/2021</a:t>
            </a:r>
          </a:p>
          <a:p>
            <a:pPr algn="ctr"/>
            <a:r>
              <a:rPr lang="en-US" sz="1000" dirty="0"/>
              <a:t>6:00am</a:t>
            </a:r>
          </a:p>
        </p:txBody>
      </p:sp>
      <p:sp>
        <p:nvSpPr>
          <p:cNvPr id="25" name="TextBox 24">
            <a:extLst>
              <a:ext uri="{FF2B5EF4-FFF2-40B4-BE49-F238E27FC236}">
                <a16:creationId xmlns:a16="http://schemas.microsoft.com/office/drawing/2014/main" id="{1864CCD4-0D29-714B-9A81-CF36FA59829F}"/>
              </a:ext>
            </a:extLst>
          </p:cNvPr>
          <p:cNvSpPr txBox="1"/>
          <p:nvPr/>
        </p:nvSpPr>
        <p:spPr>
          <a:xfrm>
            <a:off x="2572922" y="5237808"/>
            <a:ext cx="1649895" cy="553998"/>
          </a:xfrm>
          <a:prstGeom prst="rect">
            <a:avLst/>
          </a:prstGeom>
          <a:noFill/>
        </p:spPr>
        <p:txBody>
          <a:bodyPr wrap="square" rtlCol="0">
            <a:spAutoFit/>
          </a:bodyPr>
          <a:lstStyle/>
          <a:p>
            <a:pPr algn="ctr"/>
            <a:r>
              <a:rPr lang="en-US" sz="1000" dirty="0"/>
              <a:t>WEDNESDAY</a:t>
            </a:r>
          </a:p>
          <a:p>
            <a:pPr algn="ctr"/>
            <a:r>
              <a:rPr lang="en-US" sz="1000" dirty="0"/>
              <a:t>09/01/2021</a:t>
            </a:r>
          </a:p>
          <a:p>
            <a:pPr algn="ctr"/>
            <a:r>
              <a:rPr lang="en-US" sz="1000" dirty="0"/>
              <a:t>6:00am</a:t>
            </a:r>
          </a:p>
        </p:txBody>
      </p:sp>
      <p:sp>
        <p:nvSpPr>
          <p:cNvPr id="26" name="TextBox 25">
            <a:extLst>
              <a:ext uri="{FF2B5EF4-FFF2-40B4-BE49-F238E27FC236}">
                <a16:creationId xmlns:a16="http://schemas.microsoft.com/office/drawing/2014/main" id="{18B1051B-1194-EC4E-BEBF-73881D931540}"/>
              </a:ext>
            </a:extLst>
          </p:cNvPr>
          <p:cNvSpPr txBox="1"/>
          <p:nvPr/>
        </p:nvSpPr>
        <p:spPr>
          <a:xfrm>
            <a:off x="4705428" y="4891759"/>
            <a:ext cx="1649895" cy="553998"/>
          </a:xfrm>
          <a:prstGeom prst="rect">
            <a:avLst/>
          </a:prstGeom>
          <a:noFill/>
        </p:spPr>
        <p:txBody>
          <a:bodyPr wrap="square" rtlCol="0">
            <a:spAutoFit/>
          </a:bodyPr>
          <a:lstStyle/>
          <a:p>
            <a:pPr algn="ctr"/>
            <a:r>
              <a:rPr lang="en-US" sz="1000" dirty="0"/>
              <a:t>SUNDAY</a:t>
            </a:r>
          </a:p>
          <a:p>
            <a:pPr algn="ctr"/>
            <a:r>
              <a:rPr lang="en-US" sz="1000" dirty="0"/>
              <a:t>09/05/2021</a:t>
            </a:r>
          </a:p>
          <a:p>
            <a:pPr algn="ctr"/>
            <a:r>
              <a:rPr lang="en-US" sz="1000" dirty="0"/>
              <a:t>6:00am</a:t>
            </a:r>
          </a:p>
        </p:txBody>
      </p:sp>
      <p:sp>
        <p:nvSpPr>
          <p:cNvPr id="27" name="TextBox 26">
            <a:extLst>
              <a:ext uri="{FF2B5EF4-FFF2-40B4-BE49-F238E27FC236}">
                <a16:creationId xmlns:a16="http://schemas.microsoft.com/office/drawing/2014/main" id="{531541A2-C211-3249-A347-9EABC82D38DF}"/>
              </a:ext>
            </a:extLst>
          </p:cNvPr>
          <p:cNvSpPr txBox="1"/>
          <p:nvPr/>
        </p:nvSpPr>
        <p:spPr>
          <a:xfrm>
            <a:off x="5460733" y="5103485"/>
            <a:ext cx="1649895" cy="553998"/>
          </a:xfrm>
          <a:prstGeom prst="rect">
            <a:avLst/>
          </a:prstGeom>
          <a:noFill/>
        </p:spPr>
        <p:txBody>
          <a:bodyPr wrap="square" rtlCol="0">
            <a:spAutoFit/>
          </a:bodyPr>
          <a:lstStyle/>
          <a:p>
            <a:pPr algn="ctr"/>
            <a:r>
              <a:rPr lang="en-US" sz="1000" dirty="0"/>
              <a:t>MONDAY</a:t>
            </a:r>
          </a:p>
          <a:p>
            <a:pPr algn="ctr"/>
            <a:r>
              <a:rPr lang="en-US" sz="1000" dirty="0"/>
              <a:t>09/06/2021</a:t>
            </a:r>
          </a:p>
          <a:p>
            <a:pPr algn="ctr"/>
            <a:r>
              <a:rPr lang="en-US" sz="1000" dirty="0"/>
              <a:t>6:00am</a:t>
            </a:r>
          </a:p>
        </p:txBody>
      </p:sp>
      <p:sp>
        <p:nvSpPr>
          <p:cNvPr id="28" name="TextBox 27">
            <a:extLst>
              <a:ext uri="{FF2B5EF4-FFF2-40B4-BE49-F238E27FC236}">
                <a16:creationId xmlns:a16="http://schemas.microsoft.com/office/drawing/2014/main" id="{3AFCBC82-317D-7A4E-A7CF-71D1EFD7932F}"/>
              </a:ext>
            </a:extLst>
          </p:cNvPr>
          <p:cNvSpPr txBox="1"/>
          <p:nvPr/>
        </p:nvSpPr>
        <p:spPr>
          <a:xfrm>
            <a:off x="6583415" y="5056769"/>
            <a:ext cx="1649895" cy="553998"/>
          </a:xfrm>
          <a:prstGeom prst="rect">
            <a:avLst/>
          </a:prstGeom>
          <a:noFill/>
        </p:spPr>
        <p:txBody>
          <a:bodyPr wrap="square" rtlCol="0">
            <a:spAutoFit/>
          </a:bodyPr>
          <a:lstStyle/>
          <a:p>
            <a:pPr algn="ctr"/>
            <a:r>
              <a:rPr lang="en-US" sz="1000" dirty="0"/>
              <a:t>WEDSNESDAY</a:t>
            </a:r>
          </a:p>
          <a:p>
            <a:pPr algn="ctr"/>
            <a:r>
              <a:rPr lang="en-US" sz="1000" dirty="0"/>
              <a:t>09/08/2021</a:t>
            </a:r>
          </a:p>
          <a:p>
            <a:pPr algn="ctr"/>
            <a:r>
              <a:rPr lang="en-US" sz="1000" dirty="0"/>
              <a:t>6:00am</a:t>
            </a:r>
          </a:p>
        </p:txBody>
      </p:sp>
      <p:sp>
        <p:nvSpPr>
          <p:cNvPr id="29" name="TextBox 28">
            <a:extLst>
              <a:ext uri="{FF2B5EF4-FFF2-40B4-BE49-F238E27FC236}">
                <a16:creationId xmlns:a16="http://schemas.microsoft.com/office/drawing/2014/main" id="{37FAB153-D780-0B47-84F7-0B6E3D20D7A0}"/>
              </a:ext>
            </a:extLst>
          </p:cNvPr>
          <p:cNvSpPr txBox="1"/>
          <p:nvPr/>
        </p:nvSpPr>
        <p:spPr>
          <a:xfrm>
            <a:off x="7865933" y="5572154"/>
            <a:ext cx="1649895" cy="553998"/>
          </a:xfrm>
          <a:prstGeom prst="rect">
            <a:avLst/>
          </a:prstGeom>
          <a:noFill/>
        </p:spPr>
        <p:txBody>
          <a:bodyPr wrap="square" rtlCol="0">
            <a:spAutoFit/>
          </a:bodyPr>
          <a:lstStyle/>
          <a:p>
            <a:pPr algn="ctr"/>
            <a:r>
              <a:rPr lang="en-US" sz="1000" dirty="0"/>
              <a:t>FRIDAY</a:t>
            </a:r>
          </a:p>
          <a:p>
            <a:pPr algn="ctr"/>
            <a:r>
              <a:rPr lang="en-US" sz="1000" dirty="0"/>
              <a:t>09/10/2021</a:t>
            </a:r>
          </a:p>
          <a:p>
            <a:pPr algn="ctr"/>
            <a:r>
              <a:rPr lang="en-US" sz="1000" dirty="0"/>
              <a:t>6:00am</a:t>
            </a:r>
          </a:p>
        </p:txBody>
      </p:sp>
      <p:sp>
        <p:nvSpPr>
          <p:cNvPr id="30" name="TextBox 29">
            <a:extLst>
              <a:ext uri="{FF2B5EF4-FFF2-40B4-BE49-F238E27FC236}">
                <a16:creationId xmlns:a16="http://schemas.microsoft.com/office/drawing/2014/main" id="{1D5E1875-1056-3148-8BC0-1E53F53AA12A}"/>
              </a:ext>
            </a:extLst>
          </p:cNvPr>
          <p:cNvSpPr txBox="1"/>
          <p:nvPr/>
        </p:nvSpPr>
        <p:spPr>
          <a:xfrm>
            <a:off x="6922885" y="5699692"/>
            <a:ext cx="1649895" cy="553998"/>
          </a:xfrm>
          <a:prstGeom prst="rect">
            <a:avLst/>
          </a:prstGeom>
          <a:noFill/>
        </p:spPr>
        <p:txBody>
          <a:bodyPr wrap="square" rtlCol="0">
            <a:spAutoFit/>
          </a:bodyPr>
          <a:lstStyle/>
          <a:p>
            <a:pPr algn="ctr"/>
            <a:r>
              <a:rPr lang="en-US" sz="1000" dirty="0"/>
              <a:t>THURSDAY</a:t>
            </a:r>
          </a:p>
          <a:p>
            <a:pPr algn="ctr"/>
            <a:r>
              <a:rPr lang="en-US" sz="1000" dirty="0"/>
              <a:t>09/09/2021</a:t>
            </a:r>
          </a:p>
          <a:p>
            <a:pPr algn="ctr"/>
            <a:r>
              <a:rPr lang="en-US" sz="1000" dirty="0"/>
              <a:t>6:00am</a:t>
            </a:r>
          </a:p>
        </p:txBody>
      </p:sp>
    </p:spTree>
    <p:extLst>
      <p:ext uri="{BB962C8B-B14F-4D97-AF65-F5344CB8AC3E}">
        <p14:creationId xmlns:p14="http://schemas.microsoft.com/office/powerpoint/2010/main" val="41268306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D0B9A-6844-6548-AED1-63D9E6DEB80C}"/>
              </a:ext>
            </a:extLst>
          </p:cNvPr>
          <p:cNvSpPr>
            <a:spLocks noGrp="1"/>
          </p:cNvSpPr>
          <p:nvPr>
            <p:ph type="title"/>
          </p:nvPr>
        </p:nvSpPr>
        <p:spPr/>
        <p:txBody>
          <a:bodyPr/>
          <a:lstStyle/>
          <a:p>
            <a:pPr algn="ctr"/>
            <a:r>
              <a:rPr lang="en-US" dirty="0"/>
              <a:t>South Water Plant </a:t>
            </a:r>
            <a:br>
              <a:rPr lang="en-US" dirty="0"/>
            </a:br>
            <a:r>
              <a:rPr lang="en-US" dirty="0"/>
              <a:t>Pressure readings 08/30-09/10</a:t>
            </a:r>
          </a:p>
        </p:txBody>
      </p:sp>
      <p:sp>
        <p:nvSpPr>
          <p:cNvPr id="3" name="Content Placeholder 2">
            <a:extLst>
              <a:ext uri="{FF2B5EF4-FFF2-40B4-BE49-F238E27FC236}">
                <a16:creationId xmlns:a16="http://schemas.microsoft.com/office/drawing/2014/main" id="{15905A30-3FBD-AA41-B961-0A45C15FA7BD}"/>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A6F0C78F-3417-7342-AE10-1A48661C4D5B}"/>
              </a:ext>
            </a:extLst>
          </p:cNvPr>
          <p:cNvPicPr>
            <a:picLocks noChangeAspect="1"/>
          </p:cNvPicPr>
          <p:nvPr/>
        </p:nvPicPr>
        <p:blipFill>
          <a:blip r:embed="rId2"/>
          <a:stretch>
            <a:fillRect/>
          </a:stretch>
        </p:blipFill>
        <p:spPr>
          <a:xfrm>
            <a:off x="870155" y="2344994"/>
            <a:ext cx="10500851" cy="4381885"/>
          </a:xfrm>
          <a:prstGeom prst="rect">
            <a:avLst/>
          </a:prstGeom>
        </p:spPr>
      </p:pic>
      <p:cxnSp>
        <p:nvCxnSpPr>
          <p:cNvPr id="5" name="Straight Arrow Connector 4">
            <a:extLst>
              <a:ext uri="{FF2B5EF4-FFF2-40B4-BE49-F238E27FC236}">
                <a16:creationId xmlns:a16="http://schemas.microsoft.com/office/drawing/2014/main" id="{B9D2E131-9396-124C-8B6B-1E30A83AB2F9}"/>
              </a:ext>
            </a:extLst>
          </p:cNvPr>
          <p:cNvCxnSpPr>
            <a:cxnSpLocks/>
          </p:cNvCxnSpPr>
          <p:nvPr/>
        </p:nvCxnSpPr>
        <p:spPr>
          <a:xfrm flipH="1" flipV="1">
            <a:off x="1858298" y="5268354"/>
            <a:ext cx="294967" cy="3065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D58D5B0-3AAB-4A4F-A873-587C86F4AFF2}"/>
              </a:ext>
            </a:extLst>
          </p:cNvPr>
          <p:cNvSpPr txBox="1"/>
          <p:nvPr/>
        </p:nvSpPr>
        <p:spPr>
          <a:xfrm>
            <a:off x="1386439" y="5597268"/>
            <a:ext cx="1649895" cy="553998"/>
          </a:xfrm>
          <a:prstGeom prst="rect">
            <a:avLst/>
          </a:prstGeom>
          <a:noFill/>
        </p:spPr>
        <p:txBody>
          <a:bodyPr wrap="square" rtlCol="0">
            <a:spAutoFit/>
          </a:bodyPr>
          <a:lstStyle/>
          <a:p>
            <a:pPr algn="ctr"/>
            <a:r>
              <a:rPr lang="en-US" sz="1000" dirty="0"/>
              <a:t>MONDAY</a:t>
            </a:r>
          </a:p>
          <a:p>
            <a:pPr algn="ctr"/>
            <a:r>
              <a:rPr lang="en-US" sz="1000" dirty="0"/>
              <a:t>08/30/2021</a:t>
            </a:r>
          </a:p>
          <a:p>
            <a:pPr algn="ctr"/>
            <a:r>
              <a:rPr lang="en-US" sz="1000" dirty="0"/>
              <a:t>6:00am</a:t>
            </a:r>
          </a:p>
        </p:txBody>
      </p:sp>
      <p:cxnSp>
        <p:nvCxnSpPr>
          <p:cNvPr id="9" name="Straight Arrow Connector 8">
            <a:extLst>
              <a:ext uri="{FF2B5EF4-FFF2-40B4-BE49-F238E27FC236}">
                <a16:creationId xmlns:a16="http://schemas.microsoft.com/office/drawing/2014/main" id="{D00FCF47-AE59-9F4D-AB1B-CA415BFD62EA}"/>
              </a:ext>
            </a:extLst>
          </p:cNvPr>
          <p:cNvCxnSpPr>
            <a:cxnSpLocks/>
          </p:cNvCxnSpPr>
          <p:nvPr/>
        </p:nvCxnSpPr>
        <p:spPr>
          <a:xfrm flipH="1" flipV="1">
            <a:off x="3426249" y="5159266"/>
            <a:ext cx="294967" cy="3065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244D0DD-DB87-C546-8881-D082B37256C9}"/>
              </a:ext>
            </a:extLst>
          </p:cNvPr>
          <p:cNvSpPr txBox="1"/>
          <p:nvPr/>
        </p:nvSpPr>
        <p:spPr>
          <a:xfrm>
            <a:off x="2954390" y="5488180"/>
            <a:ext cx="1649895" cy="553998"/>
          </a:xfrm>
          <a:prstGeom prst="rect">
            <a:avLst/>
          </a:prstGeom>
          <a:noFill/>
        </p:spPr>
        <p:txBody>
          <a:bodyPr wrap="square" rtlCol="0">
            <a:spAutoFit/>
          </a:bodyPr>
          <a:lstStyle/>
          <a:p>
            <a:pPr algn="ctr"/>
            <a:r>
              <a:rPr lang="en-US" sz="1000" dirty="0"/>
              <a:t>WEDNESDAY</a:t>
            </a:r>
          </a:p>
          <a:p>
            <a:pPr algn="ctr"/>
            <a:r>
              <a:rPr lang="en-US" sz="1000" dirty="0"/>
              <a:t>09/01/2021</a:t>
            </a:r>
          </a:p>
          <a:p>
            <a:pPr algn="ctr"/>
            <a:r>
              <a:rPr lang="en-US" sz="1000" dirty="0"/>
              <a:t>7:00am</a:t>
            </a:r>
          </a:p>
        </p:txBody>
      </p:sp>
    </p:spTree>
    <p:extLst>
      <p:ext uri="{BB962C8B-B14F-4D97-AF65-F5344CB8AC3E}">
        <p14:creationId xmlns:p14="http://schemas.microsoft.com/office/powerpoint/2010/main" val="2438311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4499E-DDA3-E541-9689-291361AD4685}"/>
              </a:ext>
            </a:extLst>
          </p:cNvPr>
          <p:cNvSpPr>
            <a:spLocks noGrp="1"/>
          </p:cNvSpPr>
          <p:nvPr>
            <p:ph type="title"/>
          </p:nvPr>
        </p:nvSpPr>
        <p:spPr/>
        <p:txBody>
          <a:bodyPr/>
          <a:lstStyle/>
          <a:p>
            <a:r>
              <a:rPr lang="en-US" dirty="0"/>
              <a:t>Theories</a:t>
            </a:r>
          </a:p>
        </p:txBody>
      </p:sp>
      <p:sp>
        <p:nvSpPr>
          <p:cNvPr id="4" name="TextBox 3">
            <a:extLst>
              <a:ext uri="{FF2B5EF4-FFF2-40B4-BE49-F238E27FC236}">
                <a16:creationId xmlns:a16="http://schemas.microsoft.com/office/drawing/2014/main" id="{32ADFA2D-4894-2B45-B503-4FCD49BAFB06}"/>
              </a:ext>
            </a:extLst>
          </p:cNvPr>
          <p:cNvSpPr txBox="1"/>
          <p:nvPr/>
        </p:nvSpPr>
        <p:spPr>
          <a:xfrm>
            <a:off x="1032387" y="2713703"/>
            <a:ext cx="10117394" cy="3139321"/>
          </a:xfrm>
          <a:prstGeom prst="rect">
            <a:avLst/>
          </a:prstGeom>
          <a:noFill/>
        </p:spPr>
        <p:txBody>
          <a:bodyPr wrap="square" rtlCol="0">
            <a:spAutoFit/>
          </a:bodyPr>
          <a:lstStyle/>
          <a:p>
            <a:pPr marL="342900" indent="-342900">
              <a:buFont typeface="+mj-lt"/>
              <a:buAutoNum type="arabicPeriod"/>
            </a:pPr>
            <a:r>
              <a:rPr lang="en-US" dirty="0"/>
              <a:t>Residents are replanting damaged vegetation from URI.</a:t>
            </a:r>
          </a:p>
          <a:p>
            <a:pPr marL="342900" indent="-342900">
              <a:buFont typeface="+mj-lt"/>
              <a:buAutoNum type="arabicPeriod"/>
            </a:pPr>
            <a:r>
              <a:rPr lang="en-US" dirty="0"/>
              <a:t>Most irrigation systems are “preset” by irrigation companies to run MWF in the early morning.</a:t>
            </a:r>
          </a:p>
          <a:p>
            <a:pPr marL="342900" indent="-342900">
              <a:buFont typeface="+mj-lt"/>
              <a:buAutoNum type="arabicPeriod"/>
            </a:pPr>
            <a:r>
              <a:rPr lang="en-US" dirty="0"/>
              <a:t>Many families are getting ready for work and school in the early morning.</a:t>
            </a:r>
          </a:p>
          <a:p>
            <a:pPr marL="342900" indent="-342900">
              <a:buFont typeface="+mj-lt"/>
              <a:buAutoNum type="arabicPeriod"/>
            </a:pPr>
            <a:r>
              <a:rPr lang="en-US" dirty="0"/>
              <a:t>Some curbs in Bridgeland have black algae growing on sides or green algae growing on sidewalks; signs over overwatering.</a:t>
            </a:r>
          </a:p>
          <a:p>
            <a:pPr marL="342900" indent="-342900">
              <a:buFont typeface="+mj-lt"/>
              <a:buAutoNum type="arabicPeriod"/>
            </a:pPr>
            <a:endParaRPr lang="en-US" dirty="0"/>
          </a:p>
          <a:p>
            <a:r>
              <a:rPr lang="en-US" b="1" dirty="0"/>
              <a:t>Conclusion: There is a significant amount of potable usage specifically from 4:00am-8:00am MWF</a:t>
            </a:r>
          </a:p>
          <a:p>
            <a:pPr marL="800100" lvl="1" indent="-342900">
              <a:buFont typeface="+mj-lt"/>
              <a:buAutoNum type="arabicPeriod"/>
            </a:pPr>
            <a:endParaRPr lang="en-US" dirty="0"/>
          </a:p>
          <a:p>
            <a:pPr marL="800100" lvl="1" indent="-342900">
              <a:buFont typeface="+mj-lt"/>
              <a:buAutoNum type="arabicPeriod"/>
            </a:pPr>
            <a:endParaRPr lang="en-US" dirty="0"/>
          </a:p>
        </p:txBody>
      </p:sp>
    </p:spTree>
    <p:extLst>
      <p:ext uri="{BB962C8B-B14F-4D97-AF65-F5344CB8AC3E}">
        <p14:creationId xmlns:p14="http://schemas.microsoft.com/office/powerpoint/2010/main" val="3416526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9D1F09-4830-9B49-A71E-6FD8B255A1BB}"/>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31C3E606-25BD-3E4A-9380-A328F23549CC}"/>
              </a:ext>
            </a:extLst>
          </p:cNvPr>
          <p:cNvSpPr>
            <a:spLocks noGrp="1"/>
          </p:cNvSpPr>
          <p:nvPr>
            <p:ph idx="1"/>
          </p:nvPr>
        </p:nvSpPr>
        <p:spPr>
          <a:xfrm>
            <a:off x="337555" y="2443743"/>
            <a:ext cx="11245390" cy="4224130"/>
          </a:xfrm>
        </p:spPr>
        <p:txBody>
          <a:bodyPr numCol="2">
            <a:normAutofit/>
          </a:bodyPr>
          <a:lstStyle/>
          <a:p>
            <a:r>
              <a:rPr lang="en-US" sz="1600" dirty="0"/>
              <a:t>Background</a:t>
            </a:r>
          </a:p>
          <a:p>
            <a:pPr lvl="1"/>
            <a:r>
              <a:rPr lang="en-US" dirty="0"/>
              <a:t>Drought Contingency Plan defined</a:t>
            </a:r>
          </a:p>
          <a:p>
            <a:pPr lvl="1"/>
            <a:r>
              <a:rPr lang="en-US" dirty="0"/>
              <a:t>Water Modeling</a:t>
            </a:r>
          </a:p>
          <a:p>
            <a:pPr lvl="1"/>
            <a:r>
              <a:rPr lang="en-US" dirty="0"/>
              <a:t>Plant design</a:t>
            </a:r>
          </a:p>
          <a:p>
            <a:r>
              <a:rPr lang="en-US" sz="1600" dirty="0"/>
              <a:t>Initial Water Quality Challenges</a:t>
            </a:r>
          </a:p>
          <a:p>
            <a:pPr lvl="1"/>
            <a:r>
              <a:rPr lang="en-US" dirty="0"/>
              <a:t>Split System origination</a:t>
            </a:r>
          </a:p>
          <a:p>
            <a:pPr lvl="1"/>
            <a:r>
              <a:rPr lang="en-US" dirty="0"/>
              <a:t>WQT testing before/after</a:t>
            </a:r>
          </a:p>
          <a:p>
            <a:pPr lvl="1"/>
            <a:r>
              <a:rPr lang="en-US" dirty="0"/>
              <a:t>Split System</a:t>
            </a:r>
          </a:p>
          <a:p>
            <a:pPr lvl="1"/>
            <a:r>
              <a:rPr lang="en-US" dirty="0"/>
              <a:t>WQT results</a:t>
            </a:r>
          </a:p>
          <a:p>
            <a:pPr lvl="1"/>
            <a:r>
              <a:rPr lang="en-US" dirty="0"/>
              <a:t>Current Water Supply Capabilities</a:t>
            </a:r>
          </a:p>
          <a:p>
            <a:pPr marL="0" indent="0">
              <a:buNone/>
            </a:pPr>
            <a:endParaRPr lang="en-US" sz="1600" dirty="0"/>
          </a:p>
          <a:p>
            <a:r>
              <a:rPr lang="en-US" sz="1600" dirty="0"/>
              <a:t>Current Water Quality Challenges</a:t>
            </a:r>
          </a:p>
          <a:p>
            <a:pPr lvl="1"/>
            <a:r>
              <a:rPr lang="en-US" dirty="0"/>
              <a:t>Comprehensive Potable water production/metering</a:t>
            </a:r>
          </a:p>
          <a:p>
            <a:pPr lvl="1"/>
            <a:r>
              <a:rPr lang="en-US" dirty="0"/>
              <a:t>Most recent data – Plant 1/2</a:t>
            </a:r>
          </a:p>
          <a:p>
            <a:pPr lvl="1"/>
            <a:r>
              <a:rPr lang="en-US" dirty="0"/>
              <a:t>STP Data</a:t>
            </a:r>
          </a:p>
          <a:p>
            <a:pPr lvl="1"/>
            <a:r>
              <a:rPr lang="en-US" dirty="0"/>
              <a:t>STP &amp; Flushing irrigation breakdown</a:t>
            </a:r>
          </a:p>
          <a:p>
            <a:pPr lvl="1"/>
            <a:r>
              <a:rPr lang="en-US" dirty="0"/>
              <a:t>North Water Plant Pressure readings 08/30-09/10</a:t>
            </a:r>
          </a:p>
          <a:p>
            <a:pPr lvl="1"/>
            <a:r>
              <a:rPr lang="en-US" dirty="0"/>
              <a:t>South Water Plant Pressure readings 08/30-09/10</a:t>
            </a:r>
          </a:p>
          <a:p>
            <a:pPr lvl="1"/>
            <a:r>
              <a:rPr lang="en-US" dirty="0"/>
              <a:t>Theories</a:t>
            </a:r>
          </a:p>
          <a:p>
            <a:pPr lvl="1"/>
            <a:r>
              <a:rPr lang="en-US" dirty="0"/>
              <a:t>Solutions</a:t>
            </a:r>
          </a:p>
        </p:txBody>
      </p:sp>
    </p:spTree>
    <p:extLst>
      <p:ext uri="{BB962C8B-B14F-4D97-AF65-F5344CB8AC3E}">
        <p14:creationId xmlns:p14="http://schemas.microsoft.com/office/powerpoint/2010/main" val="1330798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C0E32-DE10-8346-8785-DAC99A0817CB}"/>
              </a:ext>
            </a:extLst>
          </p:cNvPr>
          <p:cNvSpPr>
            <a:spLocks noGrp="1"/>
          </p:cNvSpPr>
          <p:nvPr>
            <p:ph type="title"/>
          </p:nvPr>
        </p:nvSpPr>
        <p:spPr/>
        <p:txBody>
          <a:bodyPr/>
          <a:lstStyle/>
          <a:p>
            <a:r>
              <a:rPr lang="en-US" dirty="0"/>
              <a:t>Solutions</a:t>
            </a:r>
          </a:p>
        </p:txBody>
      </p:sp>
      <p:sp>
        <p:nvSpPr>
          <p:cNvPr id="3" name="Content Placeholder 2">
            <a:extLst>
              <a:ext uri="{FF2B5EF4-FFF2-40B4-BE49-F238E27FC236}">
                <a16:creationId xmlns:a16="http://schemas.microsoft.com/office/drawing/2014/main" id="{7D0A2FD6-F6EF-1241-A567-EEA7FA1886EF}"/>
              </a:ext>
            </a:extLst>
          </p:cNvPr>
          <p:cNvSpPr>
            <a:spLocks noGrp="1"/>
          </p:cNvSpPr>
          <p:nvPr>
            <p:ph idx="1"/>
          </p:nvPr>
        </p:nvSpPr>
        <p:spPr>
          <a:xfrm>
            <a:off x="162232" y="2308533"/>
            <a:ext cx="11474246" cy="5118179"/>
          </a:xfrm>
        </p:spPr>
        <p:txBody>
          <a:bodyPr numCol="2">
            <a:normAutofit/>
          </a:bodyPr>
          <a:lstStyle/>
          <a:p>
            <a:pPr lvl="1"/>
            <a:r>
              <a:rPr lang="en-US" sz="1400" dirty="0"/>
              <a:t>Install pressure sensors at strategic points around community too monitor system pressure</a:t>
            </a:r>
          </a:p>
          <a:p>
            <a:pPr lvl="1"/>
            <a:r>
              <a:rPr lang="en-US" sz="1400" dirty="0"/>
              <a:t>Convert 300 connections from North to South</a:t>
            </a:r>
          </a:p>
          <a:p>
            <a:pPr lvl="1"/>
            <a:r>
              <a:rPr lang="en-US" sz="1400" dirty="0"/>
              <a:t>Bring Well #4 online (WP2)</a:t>
            </a:r>
          </a:p>
          <a:p>
            <a:pPr lvl="1"/>
            <a:r>
              <a:rPr lang="en-US" sz="1400" dirty="0"/>
              <a:t>Convert 300 more connections from North to South</a:t>
            </a:r>
          </a:p>
          <a:p>
            <a:pPr lvl="1"/>
            <a:r>
              <a:rPr lang="en-US" sz="1400" dirty="0"/>
              <a:t>Bring Inframark into the social media circles to help residents understand facts, including Facebook Live sessions</a:t>
            </a:r>
          </a:p>
          <a:p>
            <a:pPr lvl="1"/>
            <a:r>
              <a:rPr lang="en-US" sz="1400" dirty="0"/>
              <a:t>Modify DCP and communicate to include designated watering day and times</a:t>
            </a:r>
          </a:p>
          <a:p>
            <a:pPr lvl="1"/>
            <a:r>
              <a:rPr lang="en-US" sz="1400" dirty="0"/>
              <a:t>Engage “Water Wise” type program to assist residents on how to properly water including:</a:t>
            </a:r>
          </a:p>
          <a:p>
            <a:pPr lvl="2"/>
            <a:r>
              <a:rPr lang="en-US" sz="1200" dirty="0"/>
              <a:t>Irrigation programming videos/assistance</a:t>
            </a:r>
          </a:p>
          <a:p>
            <a:pPr lvl="2"/>
            <a:r>
              <a:rPr lang="en-US" sz="1200" dirty="0"/>
              <a:t>Online water use calculators; Aeration of yards</a:t>
            </a:r>
          </a:p>
          <a:p>
            <a:pPr lvl="2"/>
            <a:endParaRPr lang="en-US" sz="1200" dirty="0"/>
          </a:p>
          <a:p>
            <a:pPr lvl="2"/>
            <a:endParaRPr lang="en-US" sz="1200" dirty="0"/>
          </a:p>
          <a:p>
            <a:pPr marL="914400" lvl="2" indent="0">
              <a:buNone/>
            </a:pPr>
            <a:endParaRPr lang="en-US" sz="1200" dirty="0"/>
          </a:p>
          <a:p>
            <a:pPr lvl="2"/>
            <a:r>
              <a:rPr lang="en-US" sz="1200" dirty="0"/>
              <a:t>September 15th</a:t>
            </a:r>
          </a:p>
          <a:p>
            <a:pPr lvl="2"/>
            <a:endParaRPr lang="en-US" sz="1200" dirty="0"/>
          </a:p>
          <a:p>
            <a:pPr lvl="2"/>
            <a:r>
              <a:rPr lang="en-US" sz="1200" dirty="0"/>
              <a:t>September 25th</a:t>
            </a:r>
          </a:p>
          <a:p>
            <a:pPr lvl="2"/>
            <a:r>
              <a:rPr lang="en-US" sz="1200" dirty="0"/>
              <a:t>ASAP(Waiting on TCEQ)</a:t>
            </a:r>
          </a:p>
          <a:p>
            <a:pPr lvl="2"/>
            <a:r>
              <a:rPr lang="en-US" sz="1200" dirty="0"/>
              <a:t>October 15</a:t>
            </a:r>
            <a:r>
              <a:rPr lang="en-US" sz="1200" baseline="30000" dirty="0"/>
              <a:t>th</a:t>
            </a:r>
            <a:endParaRPr lang="en-US" sz="1200" dirty="0"/>
          </a:p>
          <a:p>
            <a:pPr lvl="2"/>
            <a:r>
              <a:rPr lang="en-US" sz="1200" dirty="0"/>
              <a:t>ASAP</a:t>
            </a:r>
          </a:p>
          <a:p>
            <a:pPr marL="914400" lvl="2" indent="0">
              <a:buNone/>
            </a:pPr>
            <a:endParaRPr lang="en-US" sz="1200" dirty="0"/>
          </a:p>
          <a:p>
            <a:pPr marL="914400" lvl="2" indent="0">
              <a:buNone/>
            </a:pPr>
            <a:endParaRPr lang="en-US" sz="1200" dirty="0"/>
          </a:p>
          <a:p>
            <a:pPr lvl="2"/>
            <a:r>
              <a:rPr lang="en-US" sz="1200" dirty="0"/>
              <a:t>December 1</a:t>
            </a:r>
          </a:p>
          <a:p>
            <a:pPr lvl="2"/>
            <a:endParaRPr lang="en-US" sz="1200" dirty="0"/>
          </a:p>
          <a:p>
            <a:pPr lvl="2"/>
            <a:r>
              <a:rPr lang="en-US" sz="1200" dirty="0"/>
              <a:t>ASAP</a:t>
            </a:r>
          </a:p>
        </p:txBody>
      </p:sp>
    </p:spTree>
    <p:extLst>
      <p:ext uri="{BB962C8B-B14F-4D97-AF65-F5344CB8AC3E}">
        <p14:creationId xmlns:p14="http://schemas.microsoft.com/office/powerpoint/2010/main" val="2200717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4D696-D8EF-0D43-8FA6-5A9923B9C6F1}"/>
              </a:ext>
            </a:extLst>
          </p:cNvPr>
          <p:cNvSpPr>
            <a:spLocks noGrp="1"/>
          </p:cNvSpPr>
          <p:nvPr>
            <p:ph type="title"/>
          </p:nvPr>
        </p:nvSpPr>
        <p:spPr/>
        <p:txBody>
          <a:bodyPr/>
          <a:lstStyle/>
          <a:p>
            <a:r>
              <a:rPr lang="en-US" dirty="0"/>
              <a:t>Drought Contingency Plan</a:t>
            </a:r>
          </a:p>
        </p:txBody>
      </p:sp>
      <p:sp>
        <p:nvSpPr>
          <p:cNvPr id="3" name="Content Placeholder 2">
            <a:extLst>
              <a:ext uri="{FF2B5EF4-FFF2-40B4-BE49-F238E27FC236}">
                <a16:creationId xmlns:a16="http://schemas.microsoft.com/office/drawing/2014/main" id="{3C731ADD-5414-B14D-AB86-5A714C1C9101}"/>
              </a:ext>
            </a:extLst>
          </p:cNvPr>
          <p:cNvSpPr>
            <a:spLocks noGrp="1"/>
          </p:cNvSpPr>
          <p:nvPr>
            <p:ph idx="1"/>
          </p:nvPr>
        </p:nvSpPr>
        <p:spPr>
          <a:xfrm>
            <a:off x="217005" y="2325757"/>
            <a:ext cx="11757990" cy="4422913"/>
          </a:xfrm>
        </p:spPr>
        <p:txBody>
          <a:bodyPr>
            <a:normAutofit fontScale="55000" lnSpcReduction="20000"/>
          </a:bodyPr>
          <a:lstStyle/>
          <a:p>
            <a:r>
              <a:rPr lang="en-US" dirty="0">
                <a:hlinkClick r:id="rId2"/>
              </a:rPr>
              <a:t>https://texreg.sos.state.tx.us/public/readtac$ext.TacPage?sl=R&amp;app=9&amp;p_dir=&amp;p_rloc=&amp;p_tloc=&amp;p_ploc=&amp;pg=1&amp;p_tac=&amp;ti=30&amp;pt=1&amp;ch=288&amp;rl=20</a:t>
            </a:r>
            <a:endParaRPr lang="en-US" dirty="0"/>
          </a:p>
          <a:p>
            <a:endParaRPr lang="en-US" dirty="0"/>
          </a:p>
          <a:p>
            <a:r>
              <a:rPr lang="en-US" dirty="0"/>
              <a:t>A drought contingency plan for a retail public water supplier, where applicable, must include the following minimum elements. </a:t>
            </a:r>
          </a:p>
          <a:p>
            <a:r>
              <a:rPr lang="en-US" dirty="0"/>
              <a:t>  (1) Minimum requirements. Drought contingency plans must include the following minimum elements. </a:t>
            </a:r>
          </a:p>
          <a:p>
            <a:r>
              <a:rPr lang="en-US" dirty="0"/>
              <a:t>    (A) Preparation of the plan shall include provisions to actively inform the public and affirmatively provide opportunity for public input. Such acts may include, but are not limited to, having a public meeting at a time and location convenient to the public and providing written notice to the public concerning the proposed plan and meeting. </a:t>
            </a:r>
          </a:p>
          <a:p>
            <a:r>
              <a:rPr lang="en-US" dirty="0"/>
              <a:t>    (B) Provisions shall be made for a program of continuing public education and information regarding the drought contingency plan. </a:t>
            </a:r>
          </a:p>
          <a:p>
            <a:r>
              <a:rPr lang="en-US" dirty="0"/>
              <a:t>    (C) The drought contingency plan must document coordination with the regional water planning groups for the service area of the retail public water supplier to ensure consistency with the appropriate approved regional water plans. </a:t>
            </a:r>
          </a:p>
          <a:p>
            <a:r>
              <a:rPr lang="en-US" dirty="0"/>
              <a:t>    (D) The drought contingency plan must include a description of the information to be monitored by the water supplier, and specific criteria for the initiation and termination of drought response stages, accompanied by an explanation of the rationale or basis for such triggering criteria. </a:t>
            </a:r>
          </a:p>
          <a:p>
            <a:r>
              <a:rPr lang="en-US" dirty="0"/>
              <a:t>    (E) The drought contingency plan must include drought or emergency response stages providing for the implementation of measures in response to at least the following situations: </a:t>
            </a:r>
          </a:p>
          <a:p>
            <a:r>
              <a:rPr lang="en-US" dirty="0"/>
              <a:t>  </a:t>
            </a:r>
            <a:r>
              <a:rPr lang="en-US" b="1" dirty="0"/>
              <a:t>    (</a:t>
            </a:r>
            <a:r>
              <a:rPr lang="en-US" b="1" dirty="0" err="1"/>
              <a:t>i</a:t>
            </a:r>
            <a:r>
              <a:rPr lang="en-US" b="1" dirty="0"/>
              <a:t>) reduction in available water supply up to a repeat of the drought of record; </a:t>
            </a:r>
          </a:p>
          <a:p>
            <a:r>
              <a:rPr lang="en-US" b="1" dirty="0"/>
              <a:t>      (ii) water production or distribution system limitations; </a:t>
            </a:r>
          </a:p>
          <a:p>
            <a:r>
              <a:rPr lang="en-US" b="1" dirty="0"/>
              <a:t>      (iii) supply source contamination; or </a:t>
            </a:r>
          </a:p>
          <a:p>
            <a:r>
              <a:rPr lang="en-US" b="1" dirty="0"/>
              <a:t>      (iv) system outage due to the failure or damage of major water system components (e.g., pumps). </a:t>
            </a:r>
          </a:p>
          <a:p>
            <a:r>
              <a:rPr lang="en-US" dirty="0"/>
              <a:t>    (F) The drought contingency plan must include specific, quantified targets for water use reductions to be achieved during periods of water shortage and drought. The entity preparing the plan shall establish the targets. The goals established by the entity under this subparagraph are not enforceable. </a:t>
            </a:r>
          </a:p>
          <a:p>
            <a:r>
              <a:rPr lang="en-US" dirty="0"/>
              <a:t>    (G) The drought contingency plan must include the specific water supply or water demand management measures to be implemented during each stage of the plan including, but not limited to, the following:</a:t>
            </a:r>
          </a:p>
        </p:txBody>
      </p:sp>
    </p:spTree>
    <p:extLst>
      <p:ext uri="{BB962C8B-B14F-4D97-AF65-F5344CB8AC3E}">
        <p14:creationId xmlns:p14="http://schemas.microsoft.com/office/powerpoint/2010/main" val="3982701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DB326-82B8-914B-ACE3-0EF0211205B6}"/>
              </a:ext>
            </a:extLst>
          </p:cNvPr>
          <p:cNvSpPr>
            <a:spLocks noGrp="1"/>
          </p:cNvSpPr>
          <p:nvPr>
            <p:ph type="title"/>
          </p:nvPr>
        </p:nvSpPr>
        <p:spPr/>
        <p:txBody>
          <a:bodyPr/>
          <a:lstStyle/>
          <a:p>
            <a:r>
              <a:rPr lang="en-US" dirty="0"/>
              <a:t>DCP Summary</a:t>
            </a:r>
          </a:p>
        </p:txBody>
      </p:sp>
      <p:sp>
        <p:nvSpPr>
          <p:cNvPr id="3" name="Content Placeholder 2">
            <a:extLst>
              <a:ext uri="{FF2B5EF4-FFF2-40B4-BE49-F238E27FC236}">
                <a16:creationId xmlns:a16="http://schemas.microsoft.com/office/drawing/2014/main" id="{96E96551-F3DA-9D4B-9697-B3528199F2FA}"/>
              </a:ext>
            </a:extLst>
          </p:cNvPr>
          <p:cNvSpPr>
            <a:spLocks noGrp="1"/>
          </p:cNvSpPr>
          <p:nvPr>
            <p:ph idx="1"/>
          </p:nvPr>
        </p:nvSpPr>
        <p:spPr>
          <a:xfrm>
            <a:off x="486697" y="2359742"/>
            <a:ext cx="10441857" cy="4336026"/>
          </a:xfrm>
        </p:spPr>
        <p:txBody>
          <a:bodyPr>
            <a:normAutofit/>
          </a:bodyPr>
          <a:lstStyle/>
          <a:p>
            <a:r>
              <a:rPr lang="en-US" dirty="0"/>
              <a:t>Level1</a:t>
            </a:r>
          </a:p>
          <a:p>
            <a:pPr lvl="1"/>
            <a:r>
              <a:rPr lang="en-US" dirty="0"/>
              <a:t>Trigger - Well Run times/RWA Supply is equivalent to 16 hours per day</a:t>
            </a:r>
          </a:p>
          <a:p>
            <a:pPr lvl="1"/>
            <a:r>
              <a:rPr lang="en-US" dirty="0"/>
              <a:t>Release</a:t>
            </a:r>
          </a:p>
          <a:p>
            <a:r>
              <a:rPr lang="en-US" dirty="0"/>
              <a:t>Level 2</a:t>
            </a:r>
          </a:p>
          <a:p>
            <a:pPr lvl="1"/>
            <a:r>
              <a:rPr lang="en-US" dirty="0"/>
              <a:t>Trigger - Well Run times/RWA Supply is equivalent to 18 hours per day</a:t>
            </a:r>
          </a:p>
          <a:p>
            <a:pPr lvl="1"/>
            <a:r>
              <a:rPr lang="en-US" dirty="0"/>
              <a:t>Release</a:t>
            </a:r>
          </a:p>
          <a:p>
            <a:r>
              <a:rPr lang="en-US" dirty="0"/>
              <a:t>Level</a:t>
            </a:r>
          </a:p>
          <a:p>
            <a:pPr lvl="1"/>
            <a:r>
              <a:rPr lang="en-US" dirty="0"/>
              <a:t>Trigger - Well Run times/RWA Supply is equivalent to 20 hours per day</a:t>
            </a:r>
          </a:p>
          <a:p>
            <a:pPr lvl="1"/>
            <a:r>
              <a:rPr lang="en-US" dirty="0"/>
              <a:t>Release</a:t>
            </a:r>
          </a:p>
          <a:p>
            <a:endParaRPr lang="en-US" dirty="0"/>
          </a:p>
        </p:txBody>
      </p:sp>
    </p:spTree>
    <p:extLst>
      <p:ext uri="{BB962C8B-B14F-4D97-AF65-F5344CB8AC3E}">
        <p14:creationId xmlns:p14="http://schemas.microsoft.com/office/powerpoint/2010/main" val="2489678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AC7FA-5922-764C-9F3D-6878551FE3F7}"/>
              </a:ext>
            </a:extLst>
          </p:cNvPr>
          <p:cNvSpPr>
            <a:spLocks noGrp="1"/>
          </p:cNvSpPr>
          <p:nvPr>
            <p:ph type="title"/>
          </p:nvPr>
        </p:nvSpPr>
        <p:spPr/>
        <p:txBody>
          <a:bodyPr/>
          <a:lstStyle/>
          <a:p>
            <a:r>
              <a:rPr lang="en-US" dirty="0"/>
              <a:t>WATER MODELING</a:t>
            </a:r>
          </a:p>
        </p:txBody>
      </p:sp>
      <p:pic>
        <p:nvPicPr>
          <p:cNvPr id="4" name="Picture 3">
            <a:extLst>
              <a:ext uri="{FF2B5EF4-FFF2-40B4-BE49-F238E27FC236}">
                <a16:creationId xmlns:a16="http://schemas.microsoft.com/office/drawing/2014/main" id="{940A98B7-88EF-1344-98D6-9FBFCE2F2FFF}"/>
              </a:ext>
            </a:extLst>
          </p:cNvPr>
          <p:cNvPicPr>
            <a:picLocks noChangeAspect="1"/>
          </p:cNvPicPr>
          <p:nvPr/>
        </p:nvPicPr>
        <p:blipFill>
          <a:blip r:embed="rId2"/>
          <a:stretch>
            <a:fillRect/>
          </a:stretch>
        </p:blipFill>
        <p:spPr>
          <a:xfrm>
            <a:off x="325394" y="2496065"/>
            <a:ext cx="11541212" cy="4154798"/>
          </a:xfrm>
          <a:prstGeom prst="rect">
            <a:avLst/>
          </a:prstGeom>
        </p:spPr>
      </p:pic>
    </p:spTree>
    <p:extLst>
      <p:ext uri="{BB962C8B-B14F-4D97-AF65-F5344CB8AC3E}">
        <p14:creationId xmlns:p14="http://schemas.microsoft.com/office/powerpoint/2010/main" val="2023644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8D2B8-16AD-4B48-877D-8390E77D451A}"/>
              </a:ext>
            </a:extLst>
          </p:cNvPr>
          <p:cNvSpPr>
            <a:spLocks noGrp="1"/>
          </p:cNvSpPr>
          <p:nvPr>
            <p:ph type="title"/>
          </p:nvPr>
        </p:nvSpPr>
        <p:spPr>
          <a:xfrm>
            <a:off x="1154954" y="1221556"/>
            <a:ext cx="3979958" cy="706964"/>
          </a:xfrm>
        </p:spPr>
        <p:txBody>
          <a:bodyPr/>
          <a:lstStyle/>
          <a:p>
            <a:r>
              <a:rPr lang="en-US" dirty="0"/>
              <a:t>WATER PLANT #1 </a:t>
            </a:r>
          </a:p>
        </p:txBody>
      </p:sp>
      <p:pic>
        <p:nvPicPr>
          <p:cNvPr id="14" name="Picture 13">
            <a:extLst>
              <a:ext uri="{FF2B5EF4-FFF2-40B4-BE49-F238E27FC236}">
                <a16:creationId xmlns:a16="http://schemas.microsoft.com/office/drawing/2014/main" id="{0A876F2D-EE1E-1046-8644-17896DC1D764}"/>
              </a:ext>
            </a:extLst>
          </p:cNvPr>
          <p:cNvPicPr>
            <a:picLocks noChangeAspect="1"/>
          </p:cNvPicPr>
          <p:nvPr/>
        </p:nvPicPr>
        <p:blipFill>
          <a:blip r:embed="rId2"/>
          <a:stretch>
            <a:fillRect/>
          </a:stretch>
        </p:blipFill>
        <p:spPr>
          <a:xfrm>
            <a:off x="499412" y="1928520"/>
            <a:ext cx="4635500" cy="4826000"/>
          </a:xfrm>
          <a:prstGeom prst="rect">
            <a:avLst/>
          </a:prstGeom>
        </p:spPr>
      </p:pic>
      <p:pic>
        <p:nvPicPr>
          <p:cNvPr id="15" name="Picture 14">
            <a:extLst>
              <a:ext uri="{FF2B5EF4-FFF2-40B4-BE49-F238E27FC236}">
                <a16:creationId xmlns:a16="http://schemas.microsoft.com/office/drawing/2014/main" id="{EB648046-9D93-CB4F-81B9-7C056F078CEA}"/>
              </a:ext>
            </a:extLst>
          </p:cNvPr>
          <p:cNvPicPr>
            <a:picLocks noChangeAspect="1"/>
          </p:cNvPicPr>
          <p:nvPr/>
        </p:nvPicPr>
        <p:blipFill>
          <a:blip r:embed="rId3"/>
          <a:stretch>
            <a:fillRect/>
          </a:stretch>
        </p:blipFill>
        <p:spPr>
          <a:xfrm>
            <a:off x="6455188" y="1928520"/>
            <a:ext cx="5074204" cy="4538336"/>
          </a:xfrm>
          <a:prstGeom prst="rect">
            <a:avLst/>
          </a:prstGeom>
        </p:spPr>
      </p:pic>
      <p:sp>
        <p:nvSpPr>
          <p:cNvPr id="16" name="Title 1">
            <a:extLst>
              <a:ext uri="{FF2B5EF4-FFF2-40B4-BE49-F238E27FC236}">
                <a16:creationId xmlns:a16="http://schemas.microsoft.com/office/drawing/2014/main" id="{726A92EB-3051-0946-BDC7-A260E8384492}"/>
              </a:ext>
            </a:extLst>
          </p:cNvPr>
          <p:cNvSpPr txBox="1">
            <a:spLocks/>
          </p:cNvSpPr>
          <p:nvPr/>
        </p:nvSpPr>
        <p:spPr bwMode="gray">
          <a:xfrm>
            <a:off x="7549434" y="1221556"/>
            <a:ext cx="3979958"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WATER PLANT #2</a:t>
            </a:r>
          </a:p>
        </p:txBody>
      </p:sp>
      <p:sp>
        <p:nvSpPr>
          <p:cNvPr id="17" name="Title 1">
            <a:extLst>
              <a:ext uri="{FF2B5EF4-FFF2-40B4-BE49-F238E27FC236}">
                <a16:creationId xmlns:a16="http://schemas.microsoft.com/office/drawing/2014/main" id="{5116E0DB-EE38-2741-BFA8-EB5AB16E08C8}"/>
              </a:ext>
            </a:extLst>
          </p:cNvPr>
          <p:cNvSpPr txBox="1">
            <a:spLocks/>
          </p:cNvSpPr>
          <p:nvPr/>
        </p:nvSpPr>
        <p:spPr bwMode="gray">
          <a:xfrm>
            <a:off x="1963411" y="481779"/>
            <a:ext cx="8265177"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"ULTIMATE “WATER PLANT DESIGN</a:t>
            </a:r>
          </a:p>
        </p:txBody>
      </p:sp>
    </p:spTree>
    <p:extLst>
      <p:ext uri="{BB962C8B-B14F-4D97-AF65-F5344CB8AC3E}">
        <p14:creationId xmlns:p14="http://schemas.microsoft.com/office/powerpoint/2010/main" val="1035879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4C013-CDA1-0645-AFCF-3428205CD1ED}"/>
              </a:ext>
            </a:extLst>
          </p:cNvPr>
          <p:cNvSpPr>
            <a:spLocks noGrp="1"/>
          </p:cNvSpPr>
          <p:nvPr>
            <p:ph type="title"/>
          </p:nvPr>
        </p:nvSpPr>
        <p:spPr/>
        <p:txBody>
          <a:bodyPr/>
          <a:lstStyle/>
          <a:p>
            <a:r>
              <a:rPr lang="en-US" dirty="0"/>
              <a:t>Split System Origination</a:t>
            </a:r>
          </a:p>
        </p:txBody>
      </p:sp>
      <p:sp>
        <p:nvSpPr>
          <p:cNvPr id="3" name="Content Placeholder 2">
            <a:extLst>
              <a:ext uri="{FF2B5EF4-FFF2-40B4-BE49-F238E27FC236}">
                <a16:creationId xmlns:a16="http://schemas.microsoft.com/office/drawing/2014/main" id="{150BB727-7C60-4C44-AFC4-86894A994220}"/>
              </a:ext>
            </a:extLst>
          </p:cNvPr>
          <p:cNvSpPr>
            <a:spLocks noGrp="1"/>
          </p:cNvSpPr>
          <p:nvPr>
            <p:ph idx="1"/>
          </p:nvPr>
        </p:nvSpPr>
        <p:spPr>
          <a:xfrm>
            <a:off x="280150" y="2595716"/>
            <a:ext cx="11002366" cy="4085303"/>
          </a:xfrm>
        </p:spPr>
        <p:txBody>
          <a:bodyPr numCol="2">
            <a:normAutofit/>
          </a:bodyPr>
          <a:lstStyle/>
          <a:p>
            <a:r>
              <a:rPr lang="en-US" sz="1600" dirty="0"/>
              <a:t>Water Plant #1 (Water well 1&amp;2; WHCRWA)</a:t>
            </a:r>
          </a:p>
          <a:p>
            <a:pPr lvl="1"/>
            <a:r>
              <a:rPr lang="en-US" dirty="0"/>
              <a:t>Traditionally disinfected with  Chlorine</a:t>
            </a:r>
          </a:p>
          <a:p>
            <a:pPr lvl="1"/>
            <a:r>
              <a:rPr lang="en-US" dirty="0"/>
              <a:t>Aesthetically pleasing; inexpensive to produce</a:t>
            </a:r>
          </a:p>
          <a:p>
            <a:r>
              <a:rPr lang="en-US" sz="1600" dirty="0"/>
              <a:t>Subsidence created the need to move to surface water</a:t>
            </a:r>
          </a:p>
          <a:p>
            <a:r>
              <a:rPr lang="en-US" sz="1600" dirty="0"/>
              <a:t>West Harris County Regional Water Authority (WHCRWA)</a:t>
            </a:r>
          </a:p>
          <a:p>
            <a:r>
              <a:rPr lang="en-US" sz="1600" dirty="0"/>
              <a:t>Surface Water</a:t>
            </a:r>
          </a:p>
          <a:p>
            <a:pPr lvl="1"/>
            <a:r>
              <a:rPr lang="en-US" dirty="0"/>
              <a:t>Can not treat with chlorine. (produces THM)</a:t>
            </a:r>
          </a:p>
          <a:p>
            <a:pPr lvl="1"/>
            <a:r>
              <a:rPr lang="en-US" dirty="0"/>
              <a:t>Only can use Chloramines</a:t>
            </a:r>
          </a:p>
          <a:p>
            <a:pPr lvl="1"/>
            <a:r>
              <a:rPr lang="en-US" dirty="0"/>
              <a:t>WATER PLANT #2 (water well #3)</a:t>
            </a:r>
          </a:p>
          <a:p>
            <a:pPr lvl="2"/>
            <a:r>
              <a:rPr lang="en-US" sz="1600" dirty="0"/>
              <a:t>Well #3 began producing water with Iron Reducing Bacteria (IRB)</a:t>
            </a:r>
          </a:p>
          <a:p>
            <a:pPr lvl="2"/>
            <a:r>
              <a:rPr lang="en-US" sz="1600" dirty="0"/>
              <a:t>The water with the IEB began reacting with the water from WP1 and creating water quality issues in entire water system.</a:t>
            </a:r>
          </a:p>
          <a:p>
            <a:pPr lvl="2"/>
            <a:r>
              <a:rPr lang="en-US" sz="1600" dirty="0"/>
              <a:t>The only solution was to flush water nonstop to reduce reaction; not a long-term fix</a:t>
            </a:r>
          </a:p>
          <a:p>
            <a:pPr lvl="2"/>
            <a:r>
              <a:rPr lang="en-US" sz="1600" dirty="0"/>
              <a:t>The idea was to isolate the systems into North and South</a:t>
            </a:r>
          </a:p>
          <a:p>
            <a:pPr lvl="3"/>
            <a:r>
              <a:rPr lang="en-US" sz="1400" dirty="0" err="1"/>
              <a:t>North:WHCRWA</a:t>
            </a:r>
            <a:r>
              <a:rPr lang="en-US" sz="1400" dirty="0"/>
              <a:t> and 2 wells</a:t>
            </a:r>
          </a:p>
          <a:p>
            <a:pPr lvl="3"/>
            <a:r>
              <a:rPr lang="en-US" sz="1400" dirty="0"/>
              <a:t>South: Wells only</a:t>
            </a:r>
          </a:p>
        </p:txBody>
      </p:sp>
    </p:spTree>
    <p:extLst>
      <p:ext uri="{BB962C8B-B14F-4D97-AF65-F5344CB8AC3E}">
        <p14:creationId xmlns:p14="http://schemas.microsoft.com/office/powerpoint/2010/main" val="2813726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C4F5A-589E-5740-BA65-0B485FEAC369}"/>
              </a:ext>
            </a:extLst>
          </p:cNvPr>
          <p:cNvSpPr>
            <a:spLocks noGrp="1"/>
          </p:cNvSpPr>
          <p:nvPr>
            <p:ph type="title"/>
          </p:nvPr>
        </p:nvSpPr>
        <p:spPr/>
        <p:txBody>
          <a:bodyPr/>
          <a:lstStyle/>
          <a:p>
            <a:pPr algn="ctr"/>
            <a:r>
              <a:rPr lang="en-US" dirty="0"/>
              <a:t>“Split” System</a:t>
            </a:r>
          </a:p>
        </p:txBody>
      </p:sp>
      <p:pic>
        <p:nvPicPr>
          <p:cNvPr id="5" name="Picture 4">
            <a:extLst>
              <a:ext uri="{FF2B5EF4-FFF2-40B4-BE49-F238E27FC236}">
                <a16:creationId xmlns:a16="http://schemas.microsoft.com/office/drawing/2014/main" id="{57C28BD6-1458-5C44-A21C-2054CB3FFA48}"/>
              </a:ext>
            </a:extLst>
          </p:cNvPr>
          <p:cNvPicPr>
            <a:picLocks noChangeAspect="1"/>
          </p:cNvPicPr>
          <p:nvPr/>
        </p:nvPicPr>
        <p:blipFill>
          <a:blip r:embed="rId2"/>
          <a:stretch>
            <a:fillRect/>
          </a:stretch>
        </p:blipFill>
        <p:spPr>
          <a:xfrm rot="16200000">
            <a:off x="589042" y="1652524"/>
            <a:ext cx="4437529" cy="5615611"/>
          </a:xfrm>
          <a:prstGeom prst="rect">
            <a:avLst/>
          </a:prstGeom>
        </p:spPr>
      </p:pic>
      <p:pic>
        <p:nvPicPr>
          <p:cNvPr id="6" name="Content Placeholder 8">
            <a:extLst>
              <a:ext uri="{FF2B5EF4-FFF2-40B4-BE49-F238E27FC236}">
                <a16:creationId xmlns:a16="http://schemas.microsoft.com/office/drawing/2014/main" id="{3EAA8879-C067-3D42-AE0A-FF02167836BE}"/>
              </a:ext>
            </a:extLst>
          </p:cNvPr>
          <p:cNvPicPr>
            <a:picLocks noGrp="1" noChangeAspect="1"/>
          </p:cNvPicPr>
          <p:nvPr>
            <p:ph idx="1"/>
          </p:nvPr>
        </p:nvPicPr>
        <p:blipFill>
          <a:blip r:embed="rId3"/>
          <a:stretch>
            <a:fillRect/>
          </a:stretch>
        </p:blipFill>
        <p:spPr>
          <a:xfrm rot="16200000">
            <a:off x="6353739" y="1105874"/>
            <a:ext cx="4437530" cy="6708912"/>
          </a:xfrm>
        </p:spPr>
      </p:pic>
      <p:sp>
        <p:nvSpPr>
          <p:cNvPr id="7" name="TextBox 6">
            <a:extLst>
              <a:ext uri="{FF2B5EF4-FFF2-40B4-BE49-F238E27FC236}">
                <a16:creationId xmlns:a16="http://schemas.microsoft.com/office/drawing/2014/main" id="{750ED4C7-CF29-BC45-87A1-21969F5D8884}"/>
              </a:ext>
            </a:extLst>
          </p:cNvPr>
          <p:cNvSpPr txBox="1"/>
          <p:nvPr/>
        </p:nvSpPr>
        <p:spPr>
          <a:xfrm>
            <a:off x="2138516" y="3318387"/>
            <a:ext cx="2020529" cy="1323439"/>
          </a:xfrm>
          <a:prstGeom prst="rect">
            <a:avLst/>
          </a:prstGeom>
          <a:noFill/>
        </p:spPr>
        <p:txBody>
          <a:bodyPr wrap="square" rtlCol="0">
            <a:spAutoFit/>
          </a:bodyPr>
          <a:lstStyle/>
          <a:p>
            <a:pPr algn="ctr"/>
            <a:r>
              <a:rPr lang="en-US" sz="4000" dirty="0"/>
              <a:t>NORTH SYSTEM</a:t>
            </a:r>
          </a:p>
        </p:txBody>
      </p:sp>
      <p:sp>
        <p:nvSpPr>
          <p:cNvPr id="8" name="Rectangle 7">
            <a:extLst>
              <a:ext uri="{FF2B5EF4-FFF2-40B4-BE49-F238E27FC236}">
                <a16:creationId xmlns:a16="http://schemas.microsoft.com/office/drawing/2014/main" id="{D860A441-978C-8A4F-A976-B0D0C56456EA}"/>
              </a:ext>
            </a:extLst>
          </p:cNvPr>
          <p:cNvSpPr/>
          <p:nvPr/>
        </p:nvSpPr>
        <p:spPr>
          <a:xfrm>
            <a:off x="7272029" y="3596648"/>
            <a:ext cx="2105063" cy="1323439"/>
          </a:xfrm>
          <a:prstGeom prst="rect">
            <a:avLst/>
          </a:prstGeom>
        </p:spPr>
        <p:txBody>
          <a:bodyPr wrap="none">
            <a:spAutoFit/>
          </a:bodyPr>
          <a:lstStyle/>
          <a:p>
            <a:pPr algn="ctr"/>
            <a:r>
              <a:rPr lang="en-US" sz="4000" dirty="0"/>
              <a:t>SOUTH</a:t>
            </a:r>
          </a:p>
          <a:p>
            <a:pPr algn="ctr"/>
            <a:r>
              <a:rPr lang="en-US" sz="4000" dirty="0"/>
              <a:t> SYSTEM</a:t>
            </a:r>
          </a:p>
        </p:txBody>
      </p:sp>
    </p:spTree>
    <p:extLst>
      <p:ext uri="{BB962C8B-B14F-4D97-AF65-F5344CB8AC3E}">
        <p14:creationId xmlns:p14="http://schemas.microsoft.com/office/powerpoint/2010/main" val="190049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2B6D1-912C-4B4A-AB14-2779AB06645B}"/>
              </a:ext>
            </a:extLst>
          </p:cNvPr>
          <p:cNvSpPr>
            <a:spLocks noGrp="1"/>
          </p:cNvSpPr>
          <p:nvPr>
            <p:ph type="title"/>
          </p:nvPr>
        </p:nvSpPr>
        <p:spPr>
          <a:xfrm>
            <a:off x="468213" y="828909"/>
            <a:ext cx="5417001" cy="706964"/>
          </a:xfrm>
        </p:spPr>
        <p:txBody>
          <a:bodyPr/>
          <a:lstStyle/>
          <a:p>
            <a:r>
              <a:rPr lang="en-US" dirty="0"/>
              <a:t>HC419 WQT 201908</a:t>
            </a:r>
          </a:p>
        </p:txBody>
      </p:sp>
      <p:pic>
        <p:nvPicPr>
          <p:cNvPr id="4" name="Picture 3">
            <a:extLst>
              <a:ext uri="{FF2B5EF4-FFF2-40B4-BE49-F238E27FC236}">
                <a16:creationId xmlns:a16="http://schemas.microsoft.com/office/drawing/2014/main" id="{DB1EEB53-B0D7-714F-A377-CEB030C6DB52}"/>
              </a:ext>
            </a:extLst>
          </p:cNvPr>
          <p:cNvPicPr>
            <a:picLocks noChangeAspect="1"/>
          </p:cNvPicPr>
          <p:nvPr/>
        </p:nvPicPr>
        <p:blipFill>
          <a:blip r:embed="rId2"/>
          <a:stretch>
            <a:fillRect/>
          </a:stretch>
        </p:blipFill>
        <p:spPr>
          <a:xfrm>
            <a:off x="468213" y="1597228"/>
            <a:ext cx="5417002" cy="5035396"/>
          </a:xfrm>
          <a:prstGeom prst="rect">
            <a:avLst/>
          </a:prstGeom>
        </p:spPr>
      </p:pic>
      <p:pic>
        <p:nvPicPr>
          <p:cNvPr id="5" name="Content Placeholder 4">
            <a:extLst>
              <a:ext uri="{FF2B5EF4-FFF2-40B4-BE49-F238E27FC236}">
                <a16:creationId xmlns:a16="http://schemas.microsoft.com/office/drawing/2014/main" id="{0A5845C3-3836-8747-8FD2-6321E33558E6}"/>
              </a:ext>
            </a:extLst>
          </p:cNvPr>
          <p:cNvPicPr>
            <a:picLocks noGrp="1" noChangeAspect="1"/>
          </p:cNvPicPr>
          <p:nvPr>
            <p:ph idx="1"/>
          </p:nvPr>
        </p:nvPicPr>
        <p:blipFill>
          <a:blip r:embed="rId3"/>
          <a:stretch>
            <a:fillRect/>
          </a:stretch>
        </p:blipFill>
        <p:spPr>
          <a:xfrm>
            <a:off x="6306787" y="1531385"/>
            <a:ext cx="4518455" cy="5101238"/>
          </a:xfrm>
          <a:prstGeom prst="rect">
            <a:avLst/>
          </a:prstGeom>
        </p:spPr>
      </p:pic>
      <p:cxnSp>
        <p:nvCxnSpPr>
          <p:cNvPr id="7" name="Straight Arrow Connector 6">
            <a:extLst>
              <a:ext uri="{FF2B5EF4-FFF2-40B4-BE49-F238E27FC236}">
                <a16:creationId xmlns:a16="http://schemas.microsoft.com/office/drawing/2014/main" id="{E92DD15C-F8B5-1149-9764-2B136892B16C}"/>
              </a:ext>
            </a:extLst>
          </p:cNvPr>
          <p:cNvCxnSpPr/>
          <p:nvPr/>
        </p:nvCxnSpPr>
        <p:spPr>
          <a:xfrm flipV="1">
            <a:off x="4273826" y="4598932"/>
            <a:ext cx="0" cy="73549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8" name="Straight Arrow Connector 7">
            <a:extLst>
              <a:ext uri="{FF2B5EF4-FFF2-40B4-BE49-F238E27FC236}">
                <a16:creationId xmlns:a16="http://schemas.microsoft.com/office/drawing/2014/main" id="{E250931F-3587-8849-94E8-B73875647DA6}"/>
              </a:ext>
            </a:extLst>
          </p:cNvPr>
          <p:cNvCxnSpPr/>
          <p:nvPr/>
        </p:nvCxnSpPr>
        <p:spPr>
          <a:xfrm flipV="1">
            <a:off x="9733722" y="5449957"/>
            <a:ext cx="0" cy="73549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9" name="Straight Arrow Connector 8">
            <a:extLst>
              <a:ext uri="{FF2B5EF4-FFF2-40B4-BE49-F238E27FC236}">
                <a16:creationId xmlns:a16="http://schemas.microsoft.com/office/drawing/2014/main" id="{73859DC0-13E4-0B40-ABDE-ECE27A74E1BB}"/>
              </a:ext>
            </a:extLst>
          </p:cNvPr>
          <p:cNvCxnSpPr/>
          <p:nvPr/>
        </p:nvCxnSpPr>
        <p:spPr>
          <a:xfrm flipV="1">
            <a:off x="1802295" y="4598932"/>
            <a:ext cx="0" cy="73549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0" name="Straight Arrow Connector 9">
            <a:extLst>
              <a:ext uri="{FF2B5EF4-FFF2-40B4-BE49-F238E27FC236}">
                <a16:creationId xmlns:a16="http://schemas.microsoft.com/office/drawing/2014/main" id="{97847675-388A-E444-AB94-10C34957FEE3}"/>
              </a:ext>
            </a:extLst>
          </p:cNvPr>
          <p:cNvCxnSpPr/>
          <p:nvPr/>
        </p:nvCxnSpPr>
        <p:spPr>
          <a:xfrm flipV="1">
            <a:off x="7576930" y="5526157"/>
            <a:ext cx="0" cy="73549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11" name="Title 1">
            <a:extLst>
              <a:ext uri="{FF2B5EF4-FFF2-40B4-BE49-F238E27FC236}">
                <a16:creationId xmlns:a16="http://schemas.microsoft.com/office/drawing/2014/main" id="{8C5302BB-00A8-124D-9299-31A8704B48B9}"/>
              </a:ext>
            </a:extLst>
          </p:cNvPr>
          <p:cNvSpPr txBox="1">
            <a:spLocks/>
          </p:cNvSpPr>
          <p:nvPr/>
        </p:nvSpPr>
        <p:spPr bwMode="gray">
          <a:xfrm>
            <a:off x="1926080" y="859586"/>
            <a:ext cx="8761413" cy="706964"/>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r>
              <a:rPr lang="en-US"/>
              <a:t>HC419 WQT 202108</a:t>
            </a:r>
            <a:endParaRPr lang="en-US" dirty="0"/>
          </a:p>
        </p:txBody>
      </p:sp>
      <p:cxnSp>
        <p:nvCxnSpPr>
          <p:cNvPr id="12" name="Straight Arrow Connector 11">
            <a:extLst>
              <a:ext uri="{FF2B5EF4-FFF2-40B4-BE49-F238E27FC236}">
                <a16:creationId xmlns:a16="http://schemas.microsoft.com/office/drawing/2014/main" id="{DED4C42C-5F15-224D-847D-1703835D52B4}"/>
              </a:ext>
            </a:extLst>
          </p:cNvPr>
          <p:cNvCxnSpPr/>
          <p:nvPr/>
        </p:nvCxnSpPr>
        <p:spPr>
          <a:xfrm flipV="1">
            <a:off x="4942419" y="4598932"/>
            <a:ext cx="0" cy="73549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3" name="Straight Arrow Connector 12">
            <a:extLst>
              <a:ext uri="{FF2B5EF4-FFF2-40B4-BE49-F238E27FC236}">
                <a16:creationId xmlns:a16="http://schemas.microsoft.com/office/drawing/2014/main" id="{D3BCF81A-71F2-E649-AD16-FECED4C63EDC}"/>
              </a:ext>
            </a:extLst>
          </p:cNvPr>
          <p:cNvCxnSpPr/>
          <p:nvPr/>
        </p:nvCxnSpPr>
        <p:spPr>
          <a:xfrm flipV="1">
            <a:off x="10343322" y="5449957"/>
            <a:ext cx="0" cy="73549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4" name="Straight Arrow Connector 13">
            <a:extLst>
              <a:ext uri="{FF2B5EF4-FFF2-40B4-BE49-F238E27FC236}">
                <a16:creationId xmlns:a16="http://schemas.microsoft.com/office/drawing/2014/main" id="{53BEDFEA-5733-3449-90DB-40CEDE57F7A6}"/>
              </a:ext>
            </a:extLst>
          </p:cNvPr>
          <p:cNvCxnSpPr>
            <a:cxnSpLocks/>
          </p:cNvCxnSpPr>
          <p:nvPr/>
        </p:nvCxnSpPr>
        <p:spPr>
          <a:xfrm flipH="1">
            <a:off x="5364449" y="3429000"/>
            <a:ext cx="356413" cy="463062"/>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15" name="Straight Arrow Connector 14">
            <a:extLst>
              <a:ext uri="{FF2B5EF4-FFF2-40B4-BE49-F238E27FC236}">
                <a16:creationId xmlns:a16="http://schemas.microsoft.com/office/drawing/2014/main" id="{8D503E9D-5F33-2449-9AF8-092A5628B6E9}"/>
              </a:ext>
            </a:extLst>
          </p:cNvPr>
          <p:cNvCxnSpPr>
            <a:cxnSpLocks/>
          </p:cNvCxnSpPr>
          <p:nvPr/>
        </p:nvCxnSpPr>
        <p:spPr>
          <a:xfrm flipH="1">
            <a:off x="10781451" y="3197469"/>
            <a:ext cx="356413" cy="463062"/>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969855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1152</TotalTime>
  <Words>1474</Words>
  <Application>Microsoft Macintosh PowerPoint</Application>
  <PresentationFormat>Widescreen</PresentationFormat>
  <Paragraphs>158</Paragraphs>
  <Slides>20</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20</vt:i4>
      </vt:variant>
    </vt:vector>
  </HeadingPairs>
  <TitlesOfParts>
    <vt:vector size="26" baseType="lpstr">
      <vt:lpstr>Arial</vt:lpstr>
      <vt:lpstr>Century Gothic</vt:lpstr>
      <vt:lpstr>Wingdings 3</vt:lpstr>
      <vt:lpstr>Ion Boardroom</vt:lpstr>
      <vt:lpstr>Worksheet</vt:lpstr>
      <vt:lpstr>Microsoft Excel Worksheet</vt:lpstr>
      <vt:lpstr>Bridgeland Water System</vt:lpstr>
      <vt:lpstr>Agenda</vt:lpstr>
      <vt:lpstr>Drought Contingency Plan</vt:lpstr>
      <vt:lpstr>DCP Summary</vt:lpstr>
      <vt:lpstr>WATER MODELING</vt:lpstr>
      <vt:lpstr>WATER PLANT #1 </vt:lpstr>
      <vt:lpstr>Split System Origination</vt:lpstr>
      <vt:lpstr>“Split” System</vt:lpstr>
      <vt:lpstr>HC419 WQT 201908</vt:lpstr>
      <vt:lpstr>“CURRENT” WATER PLANT CAPABILITIES</vt:lpstr>
      <vt:lpstr>WHCRWA/BRIDGELAND SUMMARY </vt:lpstr>
      <vt:lpstr>Comprehensive Potable water production/metering</vt:lpstr>
      <vt:lpstr>Most recent data – Plant 1</vt:lpstr>
      <vt:lpstr>Most recent data – Water Plant #2</vt:lpstr>
      <vt:lpstr>STP Data</vt:lpstr>
      <vt:lpstr>STP &amp; Flushing irrigation breakdown</vt:lpstr>
      <vt:lpstr>North Water Plant  Pressure readings 08/30-09/10</vt:lpstr>
      <vt:lpstr>South Water Plant  Pressure readings 08/30-09/10</vt:lpstr>
      <vt:lpstr>Theories</vt:lpstr>
      <vt:lpstr>Solutions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Bridgeland Water System</dc:title>
  <dc:creator>Burrer, Todd</dc:creator>
  <cp:lastModifiedBy>Burrer, Todd</cp:lastModifiedBy>
  <cp:revision>1</cp:revision>
  <dcterms:created xsi:type="dcterms:W3CDTF">2021-09-10T19:40:59Z</dcterms:created>
  <dcterms:modified xsi:type="dcterms:W3CDTF">2021-09-13T15:46:56Z</dcterms:modified>
</cp:coreProperties>
</file>